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96"/>
  </p:notesMasterIdLst>
  <p:sldIdLst>
    <p:sldId id="256" r:id="rId2"/>
    <p:sldId id="258" r:id="rId3"/>
    <p:sldId id="323" r:id="rId4"/>
    <p:sldId id="296" r:id="rId5"/>
    <p:sldId id="300" r:id="rId6"/>
    <p:sldId id="299" r:id="rId7"/>
    <p:sldId id="301" r:id="rId8"/>
    <p:sldId id="302" r:id="rId9"/>
    <p:sldId id="325" r:id="rId10"/>
    <p:sldId id="324" r:id="rId11"/>
    <p:sldId id="303" r:id="rId12"/>
    <p:sldId id="304" r:id="rId13"/>
    <p:sldId id="305" r:id="rId14"/>
    <p:sldId id="307" r:id="rId15"/>
    <p:sldId id="308" r:id="rId16"/>
    <p:sldId id="309" r:id="rId17"/>
    <p:sldId id="306"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6" r:id="rId32"/>
    <p:sldId id="327" r:id="rId33"/>
    <p:sldId id="328" r:id="rId34"/>
    <p:sldId id="329" r:id="rId35"/>
    <p:sldId id="330" r:id="rId36"/>
    <p:sldId id="332" r:id="rId37"/>
    <p:sldId id="331" r:id="rId38"/>
    <p:sldId id="333" r:id="rId39"/>
    <p:sldId id="335" r:id="rId40"/>
    <p:sldId id="334"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50" r:id="rId55"/>
    <p:sldId id="349" r:id="rId56"/>
    <p:sldId id="351" r:id="rId57"/>
    <p:sldId id="352" r:id="rId58"/>
    <p:sldId id="353" r:id="rId59"/>
    <p:sldId id="355" r:id="rId60"/>
    <p:sldId id="356" r:id="rId61"/>
    <p:sldId id="357" r:id="rId62"/>
    <p:sldId id="358" r:id="rId63"/>
    <p:sldId id="359" r:id="rId64"/>
    <p:sldId id="360" r:id="rId65"/>
    <p:sldId id="361" r:id="rId66"/>
    <p:sldId id="363" r:id="rId67"/>
    <p:sldId id="364" r:id="rId68"/>
    <p:sldId id="365" r:id="rId69"/>
    <p:sldId id="366" r:id="rId70"/>
    <p:sldId id="367" r:id="rId71"/>
    <p:sldId id="368" r:id="rId72"/>
    <p:sldId id="369" r:id="rId73"/>
    <p:sldId id="370" r:id="rId74"/>
    <p:sldId id="371" r:id="rId75"/>
    <p:sldId id="372" r:id="rId76"/>
    <p:sldId id="373" r:id="rId77"/>
    <p:sldId id="375" r:id="rId78"/>
    <p:sldId id="374" r:id="rId79"/>
    <p:sldId id="376" r:id="rId80"/>
    <p:sldId id="377" r:id="rId81"/>
    <p:sldId id="378" r:id="rId82"/>
    <p:sldId id="379" r:id="rId83"/>
    <p:sldId id="380" r:id="rId84"/>
    <p:sldId id="382" r:id="rId85"/>
    <p:sldId id="383" r:id="rId86"/>
    <p:sldId id="384" r:id="rId87"/>
    <p:sldId id="385" r:id="rId88"/>
    <p:sldId id="386" r:id="rId89"/>
    <p:sldId id="387" r:id="rId90"/>
    <p:sldId id="388" r:id="rId91"/>
    <p:sldId id="389" r:id="rId92"/>
    <p:sldId id="390" r:id="rId93"/>
    <p:sldId id="392" r:id="rId94"/>
    <p:sldId id="391" r:id="rId95"/>
  </p:sldIdLst>
  <p:sldSz cx="9144000" cy="5143500" type="screen16x9"/>
  <p:notesSz cx="6858000" cy="9144000"/>
  <p:embeddedFontLst>
    <p:embeddedFont>
      <p:font typeface="Consolas" panose="020B0609020204030204" pitchFamily="49" charset="0"/>
      <p:regular r:id="rId97"/>
      <p:bold r:id="rId98"/>
      <p:italic r:id="rId99"/>
      <p:boldItalic r:id="rId100"/>
    </p:embeddedFont>
    <p:embeddedFont>
      <p:font typeface="Frank Ruhl Libre Light" pitchFamily="2" charset="-79"/>
      <p:regular r:id="rId101"/>
      <p:bold r:id="rId102"/>
    </p:embeddedFont>
    <p:embeddedFont>
      <p:font typeface="Gill Sans MT" panose="020B0502020104020203" pitchFamily="34" charset="77"/>
      <p:regular r:id="rId103"/>
      <p:bold r:id="rId104"/>
      <p:italic r:id="rId105"/>
      <p:boldItalic r:id="rId106"/>
    </p:embeddedFont>
    <p:embeddedFont>
      <p:font typeface="IBM Plex Sans Condensed" panose="020F0502020204030204" pitchFamily="34" charset="0"/>
      <p:regular r:id="rId107"/>
      <p:bold r:id="rId108"/>
      <p:italic r:id="rId109"/>
      <p:boldItalic r:id="rId110"/>
    </p:embeddedFont>
    <p:embeddedFont>
      <p:font typeface="Roboto" panose="02000000000000000000" pitchFamily="2" charset="0"/>
      <p:regular r:id="rId111"/>
      <p:bold r:id="rId112"/>
      <p:italic r:id="rId113"/>
      <p:boldItalic r:id="rId114"/>
    </p:embeddedFont>
    <p:embeddedFont>
      <p:font typeface="Roboto Light" panose="02000000000000000000" pitchFamily="2" charset="0"/>
      <p:regular r:id="rId115"/>
      <p:italic r:id="rId116"/>
    </p:embeddedFont>
    <p:embeddedFont>
      <p:font typeface="Roboto Mono" pitchFamily="2" charset="0"/>
      <p:regular r:id="rId117"/>
      <p:bold r:id="rId118"/>
      <p:italic r:id="rId119"/>
      <p:boldItalic r:id="rId120"/>
    </p:embeddedFont>
    <p:embeddedFont>
      <p:font typeface="Roboto Mono Light" pitchFamily="2" charset="0"/>
      <p:regular r:id="rId121"/>
      <p:italic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E7C"/>
    <a:srgbClr val="69B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38B21A-9114-7C4A-91FC-F3CA8AC36C58}" v="998" dt="2022-06-20T16:59:00.367"/>
  </p1510:revLst>
</p1510:revInfo>
</file>

<file path=ppt/tableStyles.xml><?xml version="1.0" encoding="utf-8"?>
<a:tblStyleLst xmlns:a="http://schemas.openxmlformats.org/drawingml/2006/main" def="{A66E5F7E-F312-4DFA-A5A2-B25B56E66BE7}">
  <a:tblStyle styleId="{A66E5F7E-F312-4DFA-A5A2-B25B56E66B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ADA92BD-C3C7-4A1A-BC61-64B288FEAE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9"/>
    <p:restoredTop sz="79213"/>
  </p:normalViewPr>
  <p:slideViewPr>
    <p:cSldViewPr snapToGrid="0" snapToObjects="1">
      <p:cViewPr varScale="1">
        <p:scale>
          <a:sx n="158" d="100"/>
          <a:sy n="158" d="100"/>
        </p:scale>
        <p:origin x="2240" y="176"/>
      </p:cViewPr>
      <p:guideLst/>
    </p:cSldViewPr>
  </p:slideViewPr>
  <p:outlineViewPr>
    <p:cViewPr>
      <p:scale>
        <a:sx n="33" d="100"/>
        <a:sy n="33" d="100"/>
      </p:scale>
      <p:origin x="0" y="-1582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7.fntdata"/><Relationship Id="rId118" Type="http://schemas.openxmlformats.org/officeDocument/2006/relationships/font" Target="fonts/font2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font" Target="fonts/font12.fntdata"/><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8.fntdata"/><Relationship Id="rId119" Type="http://schemas.openxmlformats.org/officeDocument/2006/relationships/font" Target="fonts/font2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120" Type="http://schemas.openxmlformats.org/officeDocument/2006/relationships/font" Target="fonts/font24.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4.fntdata"/><Relationship Id="rId115"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121" Type="http://schemas.openxmlformats.org/officeDocument/2006/relationships/font" Target="fonts/font2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0.fntdata"/><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122"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versiones juan daniel" userId="919721f64859baa7" providerId="LiveId" clId="{B3901009-6685-AC4A-AFD5-2C516121EF21}"/>
    <pc:docChg chg="undo custSel modSld modMainMaster">
      <pc:chgData name="inversiones juan daniel" userId="919721f64859baa7" providerId="LiveId" clId="{B3901009-6685-AC4A-AFD5-2C516121EF21}" dt="2022-05-11T15:21:52.891" v="38"/>
      <pc:docMkLst>
        <pc:docMk/>
      </pc:docMkLst>
      <pc:sldChg chg="delSp modSp mod modTransition">
        <pc:chgData name="inversiones juan daniel" userId="919721f64859baa7" providerId="LiveId" clId="{B3901009-6685-AC4A-AFD5-2C516121EF21}" dt="2022-05-11T15:21:52.891" v="38"/>
        <pc:sldMkLst>
          <pc:docMk/>
          <pc:sldMk cId="0" sldId="256"/>
        </pc:sldMkLst>
        <pc:spChg chg="mod">
          <ac:chgData name="inversiones juan daniel" userId="919721f64859baa7" providerId="LiveId" clId="{B3901009-6685-AC4A-AFD5-2C516121EF21}" dt="2022-05-11T15:17:19.242" v="4" actId="2711"/>
          <ac:spMkLst>
            <pc:docMk/>
            <pc:sldMk cId="0" sldId="256"/>
            <ac:spMk id="72" creationId="{00000000-0000-0000-0000-000000000000}"/>
          </ac:spMkLst>
        </pc:spChg>
        <pc:grpChg chg="del">
          <ac:chgData name="inversiones juan daniel" userId="919721f64859baa7" providerId="LiveId" clId="{B3901009-6685-AC4A-AFD5-2C516121EF21}" dt="2022-05-11T15:16:58.350" v="2" actId="478"/>
          <ac:grpSpMkLst>
            <pc:docMk/>
            <pc:sldMk cId="0" sldId="256"/>
            <ac:grpSpMk id="73" creationId="{00000000-0000-0000-0000-000000000000}"/>
          </ac:grpSpMkLst>
        </pc:grpChg>
      </pc:sldChg>
      <pc:sldChg chg="modTransition">
        <pc:chgData name="inversiones juan daniel" userId="919721f64859baa7" providerId="LiveId" clId="{B3901009-6685-AC4A-AFD5-2C516121EF21}" dt="2022-05-11T15:21:52.891" v="38"/>
        <pc:sldMkLst>
          <pc:docMk/>
          <pc:sldMk cId="0" sldId="257"/>
        </pc:sldMkLst>
      </pc:sldChg>
      <pc:sldChg chg="modTransition">
        <pc:chgData name="inversiones juan daniel" userId="919721f64859baa7" providerId="LiveId" clId="{B3901009-6685-AC4A-AFD5-2C516121EF21}" dt="2022-05-11T15:21:52.891" v="38"/>
        <pc:sldMkLst>
          <pc:docMk/>
          <pc:sldMk cId="0" sldId="258"/>
        </pc:sldMkLst>
      </pc:sldChg>
      <pc:sldChg chg="modTransition">
        <pc:chgData name="inversiones juan daniel" userId="919721f64859baa7" providerId="LiveId" clId="{B3901009-6685-AC4A-AFD5-2C516121EF21}" dt="2022-05-11T15:21:52.891" v="38"/>
        <pc:sldMkLst>
          <pc:docMk/>
          <pc:sldMk cId="0" sldId="259"/>
        </pc:sldMkLst>
      </pc:sldChg>
      <pc:sldChg chg="modTransition">
        <pc:chgData name="inversiones juan daniel" userId="919721f64859baa7" providerId="LiveId" clId="{B3901009-6685-AC4A-AFD5-2C516121EF21}" dt="2022-05-11T15:21:52.891" v="38"/>
        <pc:sldMkLst>
          <pc:docMk/>
          <pc:sldMk cId="0" sldId="260"/>
        </pc:sldMkLst>
      </pc:sldChg>
      <pc:sldChg chg="modTransition">
        <pc:chgData name="inversiones juan daniel" userId="919721f64859baa7" providerId="LiveId" clId="{B3901009-6685-AC4A-AFD5-2C516121EF21}" dt="2022-05-11T15:21:52.891" v="38"/>
        <pc:sldMkLst>
          <pc:docMk/>
          <pc:sldMk cId="0" sldId="261"/>
        </pc:sldMkLst>
      </pc:sldChg>
      <pc:sldChg chg="modTransition">
        <pc:chgData name="inversiones juan daniel" userId="919721f64859baa7" providerId="LiveId" clId="{B3901009-6685-AC4A-AFD5-2C516121EF21}" dt="2022-05-11T15:21:52.891" v="38"/>
        <pc:sldMkLst>
          <pc:docMk/>
          <pc:sldMk cId="0" sldId="262"/>
        </pc:sldMkLst>
      </pc:sldChg>
      <pc:sldChg chg="modTransition modNotes">
        <pc:chgData name="inversiones juan daniel" userId="919721f64859baa7" providerId="LiveId" clId="{B3901009-6685-AC4A-AFD5-2C516121EF21}" dt="2022-05-11T15:21:52.891" v="38"/>
        <pc:sldMkLst>
          <pc:docMk/>
          <pc:sldMk cId="0" sldId="263"/>
        </pc:sldMkLst>
      </pc:sldChg>
      <pc:sldChg chg="modTransition modNotes">
        <pc:chgData name="inversiones juan daniel" userId="919721f64859baa7" providerId="LiveId" clId="{B3901009-6685-AC4A-AFD5-2C516121EF21}" dt="2022-05-11T15:21:52.891" v="38"/>
        <pc:sldMkLst>
          <pc:docMk/>
          <pc:sldMk cId="0" sldId="264"/>
        </pc:sldMkLst>
      </pc:sldChg>
      <pc:sldChg chg="modTransition modNotes">
        <pc:chgData name="inversiones juan daniel" userId="919721f64859baa7" providerId="LiveId" clId="{B3901009-6685-AC4A-AFD5-2C516121EF21}" dt="2022-05-11T15:21:52.891" v="38"/>
        <pc:sldMkLst>
          <pc:docMk/>
          <pc:sldMk cId="0" sldId="265"/>
        </pc:sldMkLst>
      </pc:sldChg>
      <pc:sldChg chg="modTransition modNotes">
        <pc:chgData name="inversiones juan daniel" userId="919721f64859baa7" providerId="LiveId" clId="{B3901009-6685-AC4A-AFD5-2C516121EF21}" dt="2022-05-11T15:21:52.891" v="38"/>
        <pc:sldMkLst>
          <pc:docMk/>
          <pc:sldMk cId="0" sldId="266"/>
        </pc:sldMkLst>
      </pc:sldChg>
      <pc:sldChg chg="modTransition modNotes">
        <pc:chgData name="inversiones juan daniel" userId="919721f64859baa7" providerId="LiveId" clId="{B3901009-6685-AC4A-AFD5-2C516121EF21}" dt="2022-05-11T15:21:52.891" v="38"/>
        <pc:sldMkLst>
          <pc:docMk/>
          <pc:sldMk cId="0" sldId="267"/>
        </pc:sldMkLst>
      </pc:sldChg>
      <pc:sldChg chg="modTransition modNotes">
        <pc:chgData name="inversiones juan daniel" userId="919721f64859baa7" providerId="LiveId" clId="{B3901009-6685-AC4A-AFD5-2C516121EF21}" dt="2022-05-11T15:21:52.891" v="38"/>
        <pc:sldMkLst>
          <pc:docMk/>
          <pc:sldMk cId="0" sldId="268"/>
        </pc:sldMkLst>
      </pc:sldChg>
      <pc:sldChg chg="modTransition modNotes">
        <pc:chgData name="inversiones juan daniel" userId="919721f64859baa7" providerId="LiveId" clId="{B3901009-6685-AC4A-AFD5-2C516121EF21}" dt="2022-05-11T15:21:52.891" v="38"/>
        <pc:sldMkLst>
          <pc:docMk/>
          <pc:sldMk cId="0" sldId="269"/>
        </pc:sldMkLst>
      </pc:sldChg>
      <pc:sldChg chg="modTransition modNotes">
        <pc:chgData name="inversiones juan daniel" userId="919721f64859baa7" providerId="LiveId" clId="{B3901009-6685-AC4A-AFD5-2C516121EF21}" dt="2022-05-11T15:21:52.891" v="38"/>
        <pc:sldMkLst>
          <pc:docMk/>
          <pc:sldMk cId="0" sldId="270"/>
        </pc:sldMkLst>
      </pc:sldChg>
      <pc:sldChg chg="modTransition modNotes">
        <pc:chgData name="inversiones juan daniel" userId="919721f64859baa7" providerId="LiveId" clId="{B3901009-6685-AC4A-AFD5-2C516121EF21}" dt="2022-05-11T15:21:52.891" v="38"/>
        <pc:sldMkLst>
          <pc:docMk/>
          <pc:sldMk cId="0" sldId="271"/>
        </pc:sldMkLst>
      </pc:sldChg>
      <pc:sldChg chg="modTransition modNotes">
        <pc:chgData name="inversiones juan daniel" userId="919721f64859baa7" providerId="LiveId" clId="{B3901009-6685-AC4A-AFD5-2C516121EF21}" dt="2022-05-11T15:21:52.891" v="38"/>
        <pc:sldMkLst>
          <pc:docMk/>
          <pc:sldMk cId="0" sldId="272"/>
        </pc:sldMkLst>
      </pc:sldChg>
      <pc:sldChg chg="modTransition modNotes">
        <pc:chgData name="inversiones juan daniel" userId="919721f64859baa7" providerId="LiveId" clId="{B3901009-6685-AC4A-AFD5-2C516121EF21}" dt="2022-05-11T15:21:52.891" v="38"/>
        <pc:sldMkLst>
          <pc:docMk/>
          <pc:sldMk cId="0" sldId="273"/>
        </pc:sldMkLst>
      </pc:sldChg>
      <pc:sldChg chg="modTransition modNotes">
        <pc:chgData name="inversiones juan daniel" userId="919721f64859baa7" providerId="LiveId" clId="{B3901009-6685-AC4A-AFD5-2C516121EF21}" dt="2022-05-11T15:21:52.891" v="38"/>
        <pc:sldMkLst>
          <pc:docMk/>
          <pc:sldMk cId="0" sldId="274"/>
        </pc:sldMkLst>
      </pc:sldChg>
      <pc:sldChg chg="modTransition modNotes">
        <pc:chgData name="inversiones juan daniel" userId="919721f64859baa7" providerId="LiveId" clId="{B3901009-6685-AC4A-AFD5-2C516121EF21}" dt="2022-05-11T15:21:52.891" v="38"/>
        <pc:sldMkLst>
          <pc:docMk/>
          <pc:sldMk cId="0" sldId="275"/>
        </pc:sldMkLst>
      </pc:sldChg>
      <pc:sldChg chg="modTransition modNotes">
        <pc:chgData name="inversiones juan daniel" userId="919721f64859baa7" providerId="LiveId" clId="{B3901009-6685-AC4A-AFD5-2C516121EF21}" dt="2022-05-11T15:21:52.891" v="38"/>
        <pc:sldMkLst>
          <pc:docMk/>
          <pc:sldMk cId="0" sldId="276"/>
        </pc:sldMkLst>
      </pc:sldChg>
      <pc:sldChg chg="modTransition modNotes">
        <pc:chgData name="inversiones juan daniel" userId="919721f64859baa7" providerId="LiveId" clId="{B3901009-6685-AC4A-AFD5-2C516121EF21}" dt="2022-05-11T15:21:52.891" v="38"/>
        <pc:sldMkLst>
          <pc:docMk/>
          <pc:sldMk cId="0" sldId="277"/>
        </pc:sldMkLst>
      </pc:sldChg>
      <pc:sldChg chg="modTransition modNotes">
        <pc:chgData name="inversiones juan daniel" userId="919721f64859baa7" providerId="LiveId" clId="{B3901009-6685-AC4A-AFD5-2C516121EF21}" dt="2022-05-11T15:21:52.891" v="38"/>
        <pc:sldMkLst>
          <pc:docMk/>
          <pc:sldMk cId="0" sldId="278"/>
        </pc:sldMkLst>
      </pc:sldChg>
      <pc:sldChg chg="modTransition modNotes">
        <pc:chgData name="inversiones juan daniel" userId="919721f64859baa7" providerId="LiveId" clId="{B3901009-6685-AC4A-AFD5-2C516121EF21}" dt="2022-05-11T15:21:52.891" v="38"/>
        <pc:sldMkLst>
          <pc:docMk/>
          <pc:sldMk cId="0" sldId="279"/>
        </pc:sldMkLst>
      </pc:sldChg>
      <pc:sldChg chg="modTransition modNotes">
        <pc:chgData name="inversiones juan daniel" userId="919721f64859baa7" providerId="LiveId" clId="{B3901009-6685-AC4A-AFD5-2C516121EF21}" dt="2022-05-11T15:21:52.891" v="38"/>
        <pc:sldMkLst>
          <pc:docMk/>
          <pc:sldMk cId="0" sldId="280"/>
        </pc:sldMkLst>
      </pc:sldChg>
      <pc:sldChg chg="modTransition modNotes">
        <pc:chgData name="inversiones juan daniel" userId="919721f64859baa7" providerId="LiveId" clId="{B3901009-6685-AC4A-AFD5-2C516121EF21}" dt="2022-05-11T15:21:52.891" v="38"/>
        <pc:sldMkLst>
          <pc:docMk/>
          <pc:sldMk cId="0" sldId="281"/>
        </pc:sldMkLst>
      </pc:sldChg>
      <pc:sldChg chg="modTransition modNotes">
        <pc:chgData name="inversiones juan daniel" userId="919721f64859baa7" providerId="LiveId" clId="{B3901009-6685-AC4A-AFD5-2C516121EF21}" dt="2022-05-11T15:21:52.891" v="38"/>
        <pc:sldMkLst>
          <pc:docMk/>
          <pc:sldMk cId="0" sldId="282"/>
        </pc:sldMkLst>
      </pc:sldChg>
      <pc:sldChg chg="modTransition modNotes">
        <pc:chgData name="inversiones juan daniel" userId="919721f64859baa7" providerId="LiveId" clId="{B3901009-6685-AC4A-AFD5-2C516121EF21}" dt="2022-05-11T15:21:52.891" v="38"/>
        <pc:sldMkLst>
          <pc:docMk/>
          <pc:sldMk cId="0" sldId="283"/>
        </pc:sldMkLst>
      </pc:sldChg>
      <pc:sldChg chg="modTransition modNotes">
        <pc:chgData name="inversiones juan daniel" userId="919721f64859baa7" providerId="LiveId" clId="{B3901009-6685-AC4A-AFD5-2C516121EF21}" dt="2022-05-11T15:21:52.891" v="38"/>
        <pc:sldMkLst>
          <pc:docMk/>
          <pc:sldMk cId="0" sldId="284"/>
        </pc:sldMkLst>
      </pc:sldChg>
      <pc:sldChg chg="modTransition modNotes">
        <pc:chgData name="inversiones juan daniel" userId="919721f64859baa7" providerId="LiveId" clId="{B3901009-6685-AC4A-AFD5-2C516121EF21}" dt="2022-05-11T15:21:52.891" v="38"/>
        <pc:sldMkLst>
          <pc:docMk/>
          <pc:sldMk cId="0" sldId="285"/>
        </pc:sldMkLst>
      </pc:sldChg>
      <pc:sldChg chg="modTransition modNotes">
        <pc:chgData name="inversiones juan daniel" userId="919721f64859baa7" providerId="LiveId" clId="{B3901009-6685-AC4A-AFD5-2C516121EF21}" dt="2022-05-11T15:21:52.891" v="38"/>
        <pc:sldMkLst>
          <pc:docMk/>
          <pc:sldMk cId="0" sldId="286"/>
        </pc:sldMkLst>
      </pc:sldChg>
      <pc:sldChg chg="modTransition modNotes">
        <pc:chgData name="inversiones juan daniel" userId="919721f64859baa7" providerId="LiveId" clId="{B3901009-6685-AC4A-AFD5-2C516121EF21}" dt="2022-05-11T15:21:52.891" v="38"/>
        <pc:sldMkLst>
          <pc:docMk/>
          <pc:sldMk cId="0" sldId="287"/>
        </pc:sldMkLst>
      </pc:sldChg>
      <pc:sldChg chg="modTransition modNotes">
        <pc:chgData name="inversiones juan daniel" userId="919721f64859baa7" providerId="LiveId" clId="{B3901009-6685-AC4A-AFD5-2C516121EF21}" dt="2022-05-11T15:21:52.891" v="38"/>
        <pc:sldMkLst>
          <pc:docMk/>
          <pc:sldMk cId="0" sldId="288"/>
        </pc:sldMkLst>
      </pc:sldChg>
      <pc:sldChg chg="modTransition modNotes">
        <pc:chgData name="inversiones juan daniel" userId="919721f64859baa7" providerId="LiveId" clId="{B3901009-6685-AC4A-AFD5-2C516121EF21}" dt="2022-05-11T15:21:52.891" v="38"/>
        <pc:sldMkLst>
          <pc:docMk/>
          <pc:sldMk cId="0" sldId="289"/>
        </pc:sldMkLst>
      </pc:sldChg>
      <pc:sldChg chg="modTransition modNotes">
        <pc:chgData name="inversiones juan daniel" userId="919721f64859baa7" providerId="LiveId" clId="{B3901009-6685-AC4A-AFD5-2C516121EF21}" dt="2022-05-11T15:21:52.891" v="38"/>
        <pc:sldMkLst>
          <pc:docMk/>
          <pc:sldMk cId="0" sldId="290"/>
        </pc:sldMkLst>
      </pc:sldChg>
      <pc:sldChg chg="modTransition modNotes">
        <pc:chgData name="inversiones juan daniel" userId="919721f64859baa7" providerId="LiveId" clId="{B3901009-6685-AC4A-AFD5-2C516121EF21}" dt="2022-05-11T15:21:52.891" v="38"/>
        <pc:sldMkLst>
          <pc:docMk/>
          <pc:sldMk cId="0" sldId="291"/>
        </pc:sldMkLst>
      </pc:sldChg>
      <pc:sldChg chg="modTransition modNotes">
        <pc:chgData name="inversiones juan daniel" userId="919721f64859baa7" providerId="LiveId" clId="{B3901009-6685-AC4A-AFD5-2C516121EF21}" dt="2022-05-11T15:21:52.891" v="38"/>
        <pc:sldMkLst>
          <pc:docMk/>
          <pc:sldMk cId="0" sldId="292"/>
        </pc:sldMkLst>
      </pc:sldChg>
      <pc:sldChg chg="modTransition modNotes">
        <pc:chgData name="inversiones juan daniel" userId="919721f64859baa7" providerId="LiveId" clId="{B3901009-6685-AC4A-AFD5-2C516121EF21}" dt="2022-05-11T15:21:52.891" v="38"/>
        <pc:sldMkLst>
          <pc:docMk/>
          <pc:sldMk cId="0" sldId="293"/>
        </pc:sldMkLst>
      </pc:sldChg>
      <pc:sldChg chg="modTransition modNotes">
        <pc:chgData name="inversiones juan daniel" userId="919721f64859baa7" providerId="LiveId" clId="{B3901009-6685-AC4A-AFD5-2C516121EF21}" dt="2022-05-11T15:21:52.891" v="38"/>
        <pc:sldMkLst>
          <pc:docMk/>
          <pc:sldMk cId="0" sldId="294"/>
        </pc:sldMkLst>
      </pc:sldChg>
      <pc:sldMasterChg chg="delSp modSp mod modTransition modSldLayout">
        <pc:chgData name="inversiones juan daniel" userId="919721f64859baa7" providerId="LiveId" clId="{B3901009-6685-AC4A-AFD5-2C516121EF21}" dt="2022-05-11T15:21:52.891" v="38"/>
        <pc:sldMasterMkLst>
          <pc:docMk/>
          <pc:sldMasterMk cId="0" sldId="2147483659"/>
        </pc:sldMasterMkLst>
        <pc:spChg chg="mod">
          <ac:chgData name="inversiones juan daniel" userId="919721f64859baa7" providerId="LiveId" clId="{B3901009-6685-AC4A-AFD5-2C516121EF21}" dt="2022-05-11T15:17:38.098" v="7" actId="2711"/>
          <ac:spMkLst>
            <pc:docMk/>
            <pc:sldMasterMk cId="0" sldId="2147483659"/>
            <ac:spMk id="8" creationId="{00000000-0000-0000-0000-000000000000}"/>
          </ac:spMkLst>
        </pc:spChg>
        <pc:spChg chg="mod">
          <ac:chgData name="inversiones juan daniel" userId="919721f64859baa7" providerId="LiveId" clId="{B3901009-6685-AC4A-AFD5-2C516121EF21}" dt="2022-05-11T15:20:22.044" v="27" actId="2711"/>
          <ac:spMkLst>
            <pc:docMk/>
            <pc:sldMasterMk cId="0" sldId="2147483659"/>
            <ac:spMk id="9" creationId="{00000000-0000-0000-0000-000000000000}"/>
          </ac:spMkLst>
        </pc:spChg>
        <pc:picChg chg="del mod">
          <ac:chgData name="inversiones juan daniel" userId="919721f64859baa7" providerId="LiveId" clId="{B3901009-6685-AC4A-AFD5-2C516121EF21}" dt="2022-05-11T15:16:41.622" v="1" actId="478"/>
          <ac:picMkLst>
            <pc:docMk/>
            <pc:sldMasterMk cId="0" sldId="2147483659"/>
            <ac:picMk id="6" creationId="{00000000-0000-0000-0000-000000000000}"/>
          </ac:picMkLst>
        </pc:picChg>
        <pc:sldLayoutChg chg="modSp modTransition">
          <pc:chgData name="inversiones juan daniel" userId="919721f64859baa7" providerId="LiveId" clId="{B3901009-6685-AC4A-AFD5-2C516121EF21}" dt="2022-05-11T15:21:52.891" v="38"/>
          <pc:sldLayoutMkLst>
            <pc:docMk/>
            <pc:sldMasterMk cId="0" sldId="2147483659"/>
            <pc:sldLayoutMk cId="0" sldId="2147483648"/>
          </pc:sldLayoutMkLst>
          <pc:spChg chg="mod">
            <ac:chgData name="inversiones juan daniel" userId="919721f64859baa7" providerId="LiveId" clId="{B3901009-6685-AC4A-AFD5-2C516121EF21}" dt="2022-05-11T15:18:23.568" v="8" actId="2711"/>
            <ac:spMkLst>
              <pc:docMk/>
              <pc:sldMasterMk cId="0" sldId="2147483659"/>
              <pc:sldLayoutMk cId="0" sldId="2147483648"/>
              <ac:spMk id="12" creationId="{00000000-0000-0000-0000-000000000000}"/>
            </ac:spMkLst>
          </pc:spChg>
        </pc:sldLayoutChg>
        <pc:sldLayoutChg chg="modSp modTransition">
          <pc:chgData name="inversiones juan daniel" userId="919721f64859baa7" providerId="LiveId" clId="{B3901009-6685-AC4A-AFD5-2C516121EF21}" dt="2022-05-11T15:21:52.891" v="38"/>
          <pc:sldLayoutMkLst>
            <pc:docMk/>
            <pc:sldMasterMk cId="0" sldId="2147483659"/>
            <pc:sldLayoutMk cId="0" sldId="2147483649"/>
          </pc:sldLayoutMkLst>
          <pc:spChg chg="mod">
            <ac:chgData name="inversiones juan daniel" userId="919721f64859baa7" providerId="LiveId" clId="{B3901009-6685-AC4A-AFD5-2C516121EF21}" dt="2022-05-11T15:18:31.644" v="9" actId="2711"/>
            <ac:spMkLst>
              <pc:docMk/>
              <pc:sldMasterMk cId="0" sldId="2147483659"/>
              <pc:sldLayoutMk cId="0" sldId="2147483649"/>
              <ac:spMk id="17" creationId="{00000000-0000-0000-0000-000000000000}"/>
            </ac:spMkLst>
          </pc:spChg>
          <pc:spChg chg="mod">
            <ac:chgData name="inversiones juan daniel" userId="919721f64859baa7" providerId="LiveId" clId="{B3901009-6685-AC4A-AFD5-2C516121EF21}" dt="2022-05-11T15:18:42.470" v="11" actId="2711"/>
            <ac:spMkLst>
              <pc:docMk/>
              <pc:sldMasterMk cId="0" sldId="2147483659"/>
              <pc:sldLayoutMk cId="0" sldId="2147483649"/>
              <ac:spMk id="18" creationId="{00000000-0000-0000-0000-000000000000}"/>
            </ac:spMkLst>
          </pc:spChg>
        </pc:sldLayoutChg>
        <pc:sldLayoutChg chg="modSp modTransition">
          <pc:chgData name="inversiones juan daniel" userId="919721f64859baa7" providerId="LiveId" clId="{B3901009-6685-AC4A-AFD5-2C516121EF21}" dt="2022-05-11T15:21:52.891" v="38"/>
          <pc:sldLayoutMkLst>
            <pc:docMk/>
            <pc:sldMasterMk cId="0" sldId="2147483659"/>
            <pc:sldLayoutMk cId="0" sldId="2147483650"/>
          </pc:sldLayoutMkLst>
          <pc:spChg chg="mod">
            <ac:chgData name="inversiones juan daniel" userId="919721f64859baa7" providerId="LiveId" clId="{B3901009-6685-AC4A-AFD5-2C516121EF21}" dt="2022-05-11T15:18:54.507" v="13" actId="2711"/>
            <ac:spMkLst>
              <pc:docMk/>
              <pc:sldMasterMk cId="0" sldId="2147483659"/>
              <pc:sldLayoutMk cId="0" sldId="2147483650"/>
              <ac:spMk id="22" creationId="{00000000-0000-0000-0000-000000000000}"/>
            </ac:spMkLst>
          </pc:spChg>
        </pc:sldLayoutChg>
        <pc:sldLayoutChg chg="modSp modTransition">
          <pc:chgData name="inversiones juan daniel" userId="919721f64859baa7" providerId="LiveId" clId="{B3901009-6685-AC4A-AFD5-2C516121EF21}" dt="2022-05-11T15:21:52.891" v="38"/>
          <pc:sldLayoutMkLst>
            <pc:docMk/>
            <pc:sldMasterMk cId="0" sldId="2147483659"/>
            <pc:sldLayoutMk cId="0" sldId="2147483651"/>
          </pc:sldLayoutMkLst>
          <pc:spChg chg="mod">
            <ac:chgData name="inversiones juan daniel" userId="919721f64859baa7" providerId="LiveId" clId="{B3901009-6685-AC4A-AFD5-2C516121EF21}" dt="2022-05-11T15:18:59.928" v="14" actId="2711"/>
            <ac:spMkLst>
              <pc:docMk/>
              <pc:sldMasterMk cId="0" sldId="2147483659"/>
              <pc:sldLayoutMk cId="0" sldId="2147483651"/>
              <ac:spMk id="28" creationId="{00000000-0000-0000-0000-000000000000}"/>
            </ac:spMkLst>
          </pc:spChg>
          <pc:spChg chg="mod">
            <ac:chgData name="inversiones juan daniel" userId="919721f64859baa7" providerId="LiveId" clId="{B3901009-6685-AC4A-AFD5-2C516121EF21}" dt="2022-05-11T15:19:07.368" v="16" actId="2711"/>
            <ac:spMkLst>
              <pc:docMk/>
              <pc:sldMasterMk cId="0" sldId="2147483659"/>
              <pc:sldLayoutMk cId="0" sldId="2147483651"/>
              <ac:spMk id="29" creationId="{00000000-0000-0000-0000-000000000000}"/>
            </ac:spMkLst>
          </pc:spChg>
        </pc:sldLayoutChg>
        <pc:sldLayoutChg chg="modSp modTransition">
          <pc:chgData name="inversiones juan daniel" userId="919721f64859baa7" providerId="LiveId" clId="{B3901009-6685-AC4A-AFD5-2C516121EF21}" dt="2022-05-11T15:21:52.891" v="38"/>
          <pc:sldLayoutMkLst>
            <pc:docMk/>
            <pc:sldMasterMk cId="0" sldId="2147483659"/>
            <pc:sldLayoutMk cId="0" sldId="2147483652"/>
          </pc:sldLayoutMkLst>
          <pc:spChg chg="mod">
            <ac:chgData name="inversiones juan daniel" userId="919721f64859baa7" providerId="LiveId" clId="{B3901009-6685-AC4A-AFD5-2C516121EF21}" dt="2022-05-11T15:19:14.183" v="17" actId="2711"/>
            <ac:spMkLst>
              <pc:docMk/>
              <pc:sldMasterMk cId="0" sldId="2147483659"/>
              <pc:sldLayoutMk cId="0" sldId="2147483652"/>
              <ac:spMk id="34" creationId="{00000000-0000-0000-0000-000000000000}"/>
            </ac:spMkLst>
          </pc:spChg>
          <pc:spChg chg="mod">
            <ac:chgData name="inversiones juan daniel" userId="919721f64859baa7" providerId="LiveId" clId="{B3901009-6685-AC4A-AFD5-2C516121EF21}" dt="2022-05-11T15:19:18.764" v="18" actId="2711"/>
            <ac:spMkLst>
              <pc:docMk/>
              <pc:sldMasterMk cId="0" sldId="2147483659"/>
              <pc:sldLayoutMk cId="0" sldId="2147483652"/>
              <ac:spMk id="35" creationId="{00000000-0000-0000-0000-000000000000}"/>
            </ac:spMkLst>
          </pc:spChg>
        </pc:sldLayoutChg>
        <pc:sldLayoutChg chg="modSp modTransition">
          <pc:chgData name="inversiones juan daniel" userId="919721f64859baa7" providerId="LiveId" clId="{B3901009-6685-AC4A-AFD5-2C516121EF21}" dt="2022-05-11T15:21:52.891" v="38"/>
          <pc:sldLayoutMkLst>
            <pc:docMk/>
            <pc:sldMasterMk cId="0" sldId="2147483659"/>
            <pc:sldLayoutMk cId="0" sldId="2147483653"/>
          </pc:sldLayoutMkLst>
          <pc:spChg chg="mod">
            <ac:chgData name="inversiones juan daniel" userId="919721f64859baa7" providerId="LiveId" clId="{B3901009-6685-AC4A-AFD5-2C516121EF21}" dt="2022-05-11T15:19:43.112" v="21" actId="2711"/>
            <ac:spMkLst>
              <pc:docMk/>
              <pc:sldMasterMk cId="0" sldId="2147483659"/>
              <pc:sldLayoutMk cId="0" sldId="2147483653"/>
              <ac:spMk id="38" creationId="{00000000-0000-0000-0000-000000000000}"/>
            </ac:spMkLst>
          </pc:spChg>
          <pc:spChg chg="mod">
            <ac:chgData name="inversiones juan daniel" userId="919721f64859baa7" providerId="LiveId" clId="{B3901009-6685-AC4A-AFD5-2C516121EF21}" dt="2022-05-11T15:19:29.478" v="19" actId="2711"/>
            <ac:spMkLst>
              <pc:docMk/>
              <pc:sldMasterMk cId="0" sldId="2147483659"/>
              <pc:sldLayoutMk cId="0" sldId="2147483653"/>
              <ac:spMk id="40" creationId="{00000000-0000-0000-0000-000000000000}"/>
            </ac:spMkLst>
          </pc:spChg>
          <pc:spChg chg="mod">
            <ac:chgData name="inversiones juan daniel" userId="919721f64859baa7" providerId="LiveId" clId="{B3901009-6685-AC4A-AFD5-2C516121EF21}" dt="2022-05-11T15:19:43.112" v="21" actId="2711"/>
            <ac:spMkLst>
              <pc:docMk/>
              <pc:sldMasterMk cId="0" sldId="2147483659"/>
              <pc:sldLayoutMk cId="0" sldId="2147483653"/>
              <ac:spMk id="41" creationId="{00000000-0000-0000-0000-000000000000}"/>
            </ac:spMkLst>
          </pc:spChg>
          <pc:spChg chg="mod">
            <ac:chgData name="inversiones juan daniel" userId="919721f64859baa7" providerId="LiveId" clId="{B3901009-6685-AC4A-AFD5-2C516121EF21}" dt="2022-05-11T15:19:43.112" v="21" actId="2711"/>
            <ac:spMkLst>
              <pc:docMk/>
              <pc:sldMasterMk cId="0" sldId="2147483659"/>
              <pc:sldLayoutMk cId="0" sldId="2147483653"/>
              <ac:spMk id="42" creationId="{00000000-0000-0000-0000-000000000000}"/>
            </ac:spMkLst>
          </pc:spChg>
        </pc:sldLayoutChg>
        <pc:sldLayoutChg chg="modSp modTransition">
          <pc:chgData name="inversiones juan daniel" userId="919721f64859baa7" providerId="LiveId" clId="{B3901009-6685-AC4A-AFD5-2C516121EF21}" dt="2022-05-11T15:21:52.891" v="38"/>
          <pc:sldLayoutMkLst>
            <pc:docMk/>
            <pc:sldMasterMk cId="0" sldId="2147483659"/>
            <pc:sldLayoutMk cId="0" sldId="2147483654"/>
          </pc:sldLayoutMkLst>
          <pc:spChg chg="mod">
            <ac:chgData name="inversiones juan daniel" userId="919721f64859baa7" providerId="LiveId" clId="{B3901009-6685-AC4A-AFD5-2C516121EF21}" dt="2022-05-11T15:19:54.316" v="22" actId="2711"/>
            <ac:spMkLst>
              <pc:docMk/>
              <pc:sldMasterMk cId="0" sldId="2147483659"/>
              <pc:sldLayoutMk cId="0" sldId="2147483654"/>
              <ac:spMk id="45" creationId="{00000000-0000-0000-0000-000000000000}"/>
            </ac:spMkLst>
          </pc:spChg>
          <pc:spChg chg="mod">
            <ac:chgData name="inversiones juan daniel" userId="919721f64859baa7" providerId="LiveId" clId="{B3901009-6685-AC4A-AFD5-2C516121EF21}" dt="2022-05-11T15:19:54.316" v="22" actId="2711"/>
            <ac:spMkLst>
              <pc:docMk/>
              <pc:sldMasterMk cId="0" sldId="2147483659"/>
              <pc:sldLayoutMk cId="0" sldId="2147483654"/>
              <ac:spMk id="47" creationId="{00000000-0000-0000-0000-000000000000}"/>
            </ac:spMkLst>
          </pc:spChg>
          <pc:spChg chg="mod">
            <ac:chgData name="inversiones juan daniel" userId="919721f64859baa7" providerId="LiveId" clId="{B3901009-6685-AC4A-AFD5-2C516121EF21}" dt="2022-05-11T15:19:54.316" v="22" actId="2711"/>
            <ac:spMkLst>
              <pc:docMk/>
              <pc:sldMasterMk cId="0" sldId="2147483659"/>
              <pc:sldLayoutMk cId="0" sldId="2147483654"/>
              <ac:spMk id="48" creationId="{00000000-0000-0000-0000-000000000000}"/>
            </ac:spMkLst>
          </pc:spChg>
          <pc:spChg chg="mod">
            <ac:chgData name="inversiones juan daniel" userId="919721f64859baa7" providerId="LiveId" clId="{B3901009-6685-AC4A-AFD5-2C516121EF21}" dt="2022-05-11T15:19:54.316" v="22" actId="2711"/>
            <ac:spMkLst>
              <pc:docMk/>
              <pc:sldMasterMk cId="0" sldId="2147483659"/>
              <pc:sldLayoutMk cId="0" sldId="2147483654"/>
              <ac:spMk id="49" creationId="{00000000-0000-0000-0000-000000000000}"/>
            </ac:spMkLst>
          </pc:spChg>
          <pc:spChg chg="mod">
            <ac:chgData name="inversiones juan daniel" userId="919721f64859baa7" providerId="LiveId" clId="{B3901009-6685-AC4A-AFD5-2C516121EF21}" dt="2022-05-11T15:19:54.316" v="22" actId="2711"/>
            <ac:spMkLst>
              <pc:docMk/>
              <pc:sldMasterMk cId="0" sldId="2147483659"/>
              <pc:sldLayoutMk cId="0" sldId="2147483654"/>
              <ac:spMk id="50" creationId="{00000000-0000-0000-0000-000000000000}"/>
            </ac:spMkLst>
          </pc:spChg>
        </pc:sldLayoutChg>
        <pc:sldLayoutChg chg="modSp modTransition">
          <pc:chgData name="inversiones juan daniel" userId="919721f64859baa7" providerId="LiveId" clId="{B3901009-6685-AC4A-AFD5-2C516121EF21}" dt="2022-05-11T15:21:52.891" v="38"/>
          <pc:sldLayoutMkLst>
            <pc:docMk/>
            <pc:sldMasterMk cId="0" sldId="2147483659"/>
            <pc:sldLayoutMk cId="0" sldId="2147483655"/>
          </pc:sldLayoutMkLst>
          <pc:spChg chg="mod">
            <ac:chgData name="inversiones juan daniel" userId="919721f64859baa7" providerId="LiveId" clId="{B3901009-6685-AC4A-AFD5-2C516121EF21}" dt="2022-05-11T15:20:01.455" v="23" actId="2711"/>
            <ac:spMkLst>
              <pc:docMk/>
              <pc:sldMasterMk cId="0" sldId="2147483659"/>
              <pc:sldLayoutMk cId="0" sldId="2147483655"/>
              <ac:spMk id="55" creationId="{00000000-0000-0000-0000-000000000000}"/>
            </ac:spMkLst>
          </pc:spChg>
        </pc:sldLayoutChg>
        <pc:sldLayoutChg chg="modSp modTransition">
          <pc:chgData name="inversiones juan daniel" userId="919721f64859baa7" providerId="LiveId" clId="{B3901009-6685-AC4A-AFD5-2C516121EF21}" dt="2022-05-11T15:21:52.891" v="38"/>
          <pc:sldLayoutMkLst>
            <pc:docMk/>
            <pc:sldMasterMk cId="0" sldId="2147483659"/>
            <pc:sldLayoutMk cId="0" sldId="2147483656"/>
          </pc:sldLayoutMkLst>
          <pc:spChg chg="mod">
            <ac:chgData name="inversiones juan daniel" userId="919721f64859baa7" providerId="LiveId" clId="{B3901009-6685-AC4A-AFD5-2C516121EF21}" dt="2022-05-11T15:20:06.372" v="24" actId="2711"/>
            <ac:spMkLst>
              <pc:docMk/>
              <pc:sldMasterMk cId="0" sldId="2147483659"/>
              <pc:sldLayoutMk cId="0" sldId="2147483656"/>
              <ac:spMk id="59" creationId="{00000000-0000-0000-0000-000000000000}"/>
            </ac:spMkLst>
          </pc:spChg>
        </pc:sldLayoutChg>
        <pc:sldLayoutChg chg="modSp modTransition">
          <pc:chgData name="inversiones juan daniel" userId="919721f64859baa7" providerId="LiveId" clId="{B3901009-6685-AC4A-AFD5-2C516121EF21}" dt="2022-05-11T15:21:52.891" v="38"/>
          <pc:sldLayoutMkLst>
            <pc:docMk/>
            <pc:sldMasterMk cId="0" sldId="2147483659"/>
            <pc:sldLayoutMk cId="0" sldId="2147483657"/>
          </pc:sldLayoutMkLst>
          <pc:spChg chg="mod">
            <ac:chgData name="inversiones juan daniel" userId="919721f64859baa7" providerId="LiveId" clId="{B3901009-6685-AC4A-AFD5-2C516121EF21}" dt="2022-05-11T15:20:13.912" v="26" actId="2711"/>
            <ac:spMkLst>
              <pc:docMk/>
              <pc:sldMasterMk cId="0" sldId="2147483659"/>
              <pc:sldLayoutMk cId="0" sldId="2147483657"/>
              <ac:spMk id="64" creationId="{00000000-0000-0000-0000-000000000000}"/>
            </ac:spMkLst>
          </pc:spChg>
        </pc:sldLayoutChg>
        <pc:sldLayoutChg chg="modTransition">
          <pc:chgData name="inversiones juan daniel" userId="919721f64859baa7" providerId="LiveId" clId="{B3901009-6685-AC4A-AFD5-2C516121EF21}" dt="2022-05-11T15:21:52.891" v="38"/>
          <pc:sldLayoutMkLst>
            <pc:docMk/>
            <pc:sldMasterMk cId="0" sldId="2147483659"/>
            <pc:sldLayoutMk cId="0" sldId="2147483658"/>
          </pc:sldLayoutMkLst>
        </pc:sldLayoutChg>
      </pc:sldMasterChg>
    </pc:docChg>
  </pc:docChgLst>
  <pc:docChgLst>
    <pc:chgData name="inversiones juan daniel" userId="919721f64859baa7" providerId="LiveId" clId="{AB38B21A-9114-7C4A-91FC-F3CA8AC36C58}"/>
    <pc:docChg chg="undo custSel addSld delSld modSld sldOrd modMainMaster">
      <pc:chgData name="inversiones juan daniel" userId="919721f64859baa7" providerId="LiveId" clId="{AB38B21A-9114-7C4A-91FC-F3CA8AC36C58}" dt="2022-06-20T17:02:33.768" v="31071" actId="729"/>
      <pc:docMkLst>
        <pc:docMk/>
      </pc:docMkLst>
      <pc:sldChg chg="addSp delSp modSp mod modTransition">
        <pc:chgData name="inversiones juan daniel" userId="919721f64859baa7" providerId="LiveId" clId="{AB38B21A-9114-7C4A-91FC-F3CA8AC36C58}" dt="2022-06-20T01:20:25.149" v="30031"/>
        <pc:sldMkLst>
          <pc:docMk/>
          <pc:sldMk cId="0" sldId="256"/>
        </pc:sldMkLst>
        <pc:spChg chg="mod">
          <ac:chgData name="inversiones juan daniel" userId="919721f64859baa7" providerId="LiveId" clId="{AB38B21A-9114-7C4A-91FC-F3CA8AC36C58}" dt="2022-05-16T20:14:27.258" v="238" actId="20577"/>
          <ac:spMkLst>
            <pc:docMk/>
            <pc:sldMk cId="0" sldId="256"/>
            <ac:spMk id="72" creationId="{00000000-0000-0000-0000-000000000000}"/>
          </ac:spMkLst>
        </pc:spChg>
        <pc:picChg chg="add mod">
          <ac:chgData name="inversiones juan daniel" userId="919721f64859baa7" providerId="LiveId" clId="{AB38B21A-9114-7C4A-91FC-F3CA8AC36C58}" dt="2022-05-24T16:33:35.185" v="427" actId="14861"/>
          <ac:picMkLst>
            <pc:docMk/>
            <pc:sldMk cId="0" sldId="256"/>
            <ac:picMk id="4" creationId="{7A636F1D-7CF2-CD54-667B-2970EC69B032}"/>
          </ac:picMkLst>
        </pc:picChg>
        <pc:picChg chg="add mod">
          <ac:chgData name="inversiones juan daniel" userId="919721f64859baa7" providerId="LiveId" clId="{AB38B21A-9114-7C4A-91FC-F3CA8AC36C58}" dt="2022-05-12T18:09:47.140" v="118" actId="1076"/>
          <ac:picMkLst>
            <pc:docMk/>
            <pc:sldMk cId="0" sldId="256"/>
            <ac:picMk id="1026" creationId="{56156454-2A33-09BC-282A-660DFE3BDF41}"/>
          </ac:picMkLst>
        </pc:picChg>
        <pc:picChg chg="add del mod">
          <ac:chgData name="inversiones juan daniel" userId="919721f64859baa7" providerId="LiveId" clId="{AB38B21A-9114-7C4A-91FC-F3CA8AC36C58}" dt="2022-05-12T18:11:39.933" v="122" actId="478"/>
          <ac:picMkLst>
            <pc:docMk/>
            <pc:sldMk cId="0" sldId="256"/>
            <ac:picMk id="1028" creationId="{47158F34-5AE1-D2EF-AD95-00612202F5BF}"/>
          </ac:picMkLst>
        </pc:picChg>
      </pc:sldChg>
      <pc:sldChg chg="delSp modSp del modTransition">
        <pc:chgData name="inversiones juan daniel" userId="919721f64859baa7" providerId="LiveId" clId="{AB38B21A-9114-7C4A-91FC-F3CA8AC36C58}" dt="2022-06-16T17:19:40.559" v="12110" actId="2696"/>
        <pc:sldMkLst>
          <pc:docMk/>
          <pc:sldMk cId="0" sldId="257"/>
        </pc:sldMkLst>
        <pc:spChg chg="mod">
          <ac:chgData name="inversiones juan daniel" userId="919721f64859baa7" providerId="LiveId" clId="{AB38B21A-9114-7C4A-91FC-F3CA8AC36C58}" dt="2022-05-12T21:29:47.100" v="212" actId="790"/>
          <ac:spMkLst>
            <pc:docMk/>
            <pc:sldMk cId="0" sldId="257"/>
            <ac:spMk id="85" creationId="{00000000-0000-0000-0000-000000000000}"/>
          </ac:spMkLst>
        </pc:spChg>
        <pc:spChg chg="mod">
          <ac:chgData name="inversiones juan daniel" userId="919721f64859baa7" providerId="LiveId" clId="{AB38B21A-9114-7C4A-91FC-F3CA8AC36C58}" dt="2022-05-12T21:29:47.100" v="212" actId="790"/>
          <ac:spMkLst>
            <pc:docMk/>
            <pc:sldMk cId="0" sldId="257"/>
            <ac:spMk id="86" creationId="{00000000-0000-0000-0000-000000000000}"/>
          </ac:spMkLst>
        </pc:spChg>
        <pc:spChg chg="mod">
          <ac:chgData name="inversiones juan daniel" userId="919721f64859baa7" providerId="LiveId" clId="{AB38B21A-9114-7C4A-91FC-F3CA8AC36C58}" dt="2022-05-12T21:29:47.100" v="212" actId="790"/>
          <ac:spMkLst>
            <pc:docMk/>
            <pc:sldMk cId="0" sldId="257"/>
            <ac:spMk id="87" creationId="{00000000-0000-0000-0000-000000000000}"/>
          </ac:spMkLst>
        </pc:spChg>
        <pc:spChg chg="mod">
          <ac:chgData name="inversiones juan daniel" userId="919721f64859baa7" providerId="LiveId" clId="{AB38B21A-9114-7C4A-91FC-F3CA8AC36C58}" dt="2022-05-12T21:29:47.100" v="212" actId="790"/>
          <ac:spMkLst>
            <pc:docMk/>
            <pc:sldMk cId="0" sldId="257"/>
            <ac:spMk id="88" creationId="{00000000-0000-0000-0000-000000000000}"/>
          </ac:spMkLst>
        </pc:spChg>
        <pc:spChg chg="del">
          <ac:chgData name="inversiones juan daniel" userId="919721f64859baa7" providerId="LiveId" clId="{AB38B21A-9114-7C4A-91FC-F3CA8AC36C58}" dt="2022-05-24T16:27:11.022" v="404"/>
          <ac:spMkLst>
            <pc:docMk/>
            <pc:sldMk cId="0" sldId="257"/>
            <ac:spMk id="89" creationId="{00000000-0000-0000-0000-000000000000}"/>
          </ac:spMkLst>
        </pc:spChg>
      </pc:sldChg>
      <pc:sldChg chg="addSp delSp modSp mod ord modTransition modShow">
        <pc:chgData name="inversiones juan daniel" userId="919721f64859baa7" providerId="LiveId" clId="{AB38B21A-9114-7C4A-91FC-F3CA8AC36C58}" dt="2022-06-20T17:02:33.768" v="31071" actId="729"/>
        <pc:sldMkLst>
          <pc:docMk/>
          <pc:sldMk cId="0" sldId="258"/>
        </pc:sldMkLst>
        <pc:spChg chg="mod">
          <ac:chgData name="inversiones juan daniel" userId="919721f64859baa7" providerId="LiveId" clId="{AB38B21A-9114-7C4A-91FC-F3CA8AC36C58}" dt="2022-05-24T16:26:24.655" v="402" actId="1076"/>
          <ac:spMkLst>
            <pc:docMk/>
            <pc:sldMk cId="0" sldId="258"/>
            <ac:spMk id="94" creationId="{00000000-0000-0000-0000-000000000000}"/>
          </ac:spMkLst>
        </pc:spChg>
        <pc:spChg chg="mod">
          <ac:chgData name="inversiones juan daniel" userId="919721f64859baa7" providerId="LiveId" clId="{AB38B21A-9114-7C4A-91FC-F3CA8AC36C58}" dt="2022-05-24T16:27:38.963" v="406" actId="790"/>
          <ac:spMkLst>
            <pc:docMk/>
            <pc:sldMk cId="0" sldId="258"/>
            <ac:spMk id="95" creationId="{00000000-0000-0000-0000-000000000000}"/>
          </ac:spMkLst>
        </pc:spChg>
        <pc:spChg chg="del">
          <ac:chgData name="inversiones juan daniel" userId="919721f64859baa7" providerId="LiveId" clId="{AB38B21A-9114-7C4A-91FC-F3CA8AC36C58}" dt="2022-05-24T16:27:11.022" v="404"/>
          <ac:spMkLst>
            <pc:docMk/>
            <pc:sldMk cId="0" sldId="258"/>
            <ac:spMk id="97" creationId="{00000000-0000-0000-0000-000000000000}"/>
          </ac:spMkLst>
        </pc:spChg>
        <pc:picChg chg="add del mod">
          <ac:chgData name="inversiones juan daniel" userId="919721f64859baa7" providerId="LiveId" clId="{AB38B21A-9114-7C4A-91FC-F3CA8AC36C58}" dt="2022-05-24T16:25:19.599" v="361" actId="478"/>
          <ac:picMkLst>
            <pc:docMk/>
            <pc:sldMk cId="0" sldId="258"/>
            <ac:picMk id="3" creationId="{EED35E6A-97A3-E2D7-EF15-42C770C4F0DD}"/>
          </ac:picMkLst>
        </pc:picChg>
        <pc:picChg chg="add mod">
          <ac:chgData name="inversiones juan daniel" userId="919721f64859baa7" providerId="LiveId" clId="{AB38B21A-9114-7C4A-91FC-F3CA8AC36C58}" dt="2022-05-24T16:32:15.670" v="409" actId="688"/>
          <ac:picMkLst>
            <pc:docMk/>
            <pc:sldMk cId="0" sldId="258"/>
            <ac:picMk id="5" creationId="{3E8A27C5-FA2F-A8F3-E801-41B6553A5D2B}"/>
          </ac:picMkLst>
        </pc:picChg>
        <pc:picChg chg="add del mod">
          <ac:chgData name="inversiones juan daniel" userId="919721f64859baa7" providerId="LiveId" clId="{AB38B21A-9114-7C4A-91FC-F3CA8AC36C58}" dt="2022-05-24T16:32:32.991" v="417" actId="478"/>
          <ac:picMkLst>
            <pc:docMk/>
            <pc:sldMk cId="0" sldId="258"/>
            <ac:picMk id="6" creationId="{73884DC2-9C45-629B-ECF1-4E45A7AFB93B}"/>
          </ac:picMkLst>
        </pc:picChg>
        <pc:picChg chg="add del mod">
          <ac:chgData name="inversiones juan daniel" userId="919721f64859baa7" providerId="LiveId" clId="{AB38B21A-9114-7C4A-91FC-F3CA8AC36C58}" dt="2022-05-24T16:33:17.376" v="426" actId="478"/>
          <ac:picMkLst>
            <pc:docMk/>
            <pc:sldMk cId="0" sldId="258"/>
            <ac:picMk id="7" creationId="{298E7826-99C5-8833-E03D-F14D64EA3F5F}"/>
          </ac:picMkLst>
        </pc:picChg>
        <pc:picChg chg="add mod">
          <ac:chgData name="inversiones juan daniel" userId="919721f64859baa7" providerId="LiveId" clId="{AB38B21A-9114-7C4A-91FC-F3CA8AC36C58}" dt="2022-05-24T16:33:49.934" v="432" actId="1076"/>
          <ac:picMkLst>
            <pc:docMk/>
            <pc:sldMk cId="0" sldId="258"/>
            <ac:picMk id="8" creationId="{717DF1FF-AE6C-95DD-CB80-0D88D46E79AA}"/>
          </ac:picMkLst>
        </pc:picChg>
        <pc:picChg chg="add del mod modCrop">
          <ac:chgData name="inversiones juan daniel" userId="919721f64859baa7" providerId="LiveId" clId="{AB38B21A-9114-7C4A-91FC-F3CA8AC36C58}" dt="2022-05-24T16:25:49.916" v="367" actId="18131"/>
          <ac:picMkLst>
            <pc:docMk/>
            <pc:sldMk cId="0" sldId="258"/>
            <ac:picMk id="96" creationId="{00000000-0000-0000-0000-000000000000}"/>
          </ac:picMkLst>
        </pc:picChg>
      </pc:sldChg>
      <pc:sldChg chg="modSp del modTransition">
        <pc:chgData name="inversiones juan daniel" userId="919721f64859baa7" providerId="LiveId" clId="{AB38B21A-9114-7C4A-91FC-F3CA8AC36C58}" dt="2022-06-16T17:19:40.559" v="12110" actId="2696"/>
        <pc:sldMkLst>
          <pc:docMk/>
          <pc:sldMk cId="0" sldId="259"/>
        </pc:sldMkLst>
        <pc:spChg chg="mod">
          <ac:chgData name="inversiones juan daniel" userId="919721f64859baa7" providerId="LiveId" clId="{AB38B21A-9114-7C4A-91FC-F3CA8AC36C58}" dt="2022-05-12T21:29:47.100" v="212" actId="790"/>
          <ac:spMkLst>
            <pc:docMk/>
            <pc:sldMk cId="0" sldId="259"/>
            <ac:spMk id="102" creationId="{00000000-0000-0000-0000-000000000000}"/>
          </ac:spMkLst>
        </pc:spChg>
        <pc:spChg chg="mod">
          <ac:chgData name="inversiones juan daniel" userId="919721f64859baa7" providerId="LiveId" clId="{AB38B21A-9114-7C4A-91FC-F3CA8AC36C58}" dt="2022-05-12T21:29:47.100" v="212" actId="790"/>
          <ac:spMkLst>
            <pc:docMk/>
            <pc:sldMk cId="0" sldId="259"/>
            <ac:spMk id="103"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60"/>
        </pc:sldMkLst>
        <pc:spChg chg="mod">
          <ac:chgData name="inversiones juan daniel" userId="919721f64859baa7" providerId="LiveId" clId="{AB38B21A-9114-7C4A-91FC-F3CA8AC36C58}" dt="2022-05-12T21:29:47.100" v="212" actId="790"/>
          <ac:spMkLst>
            <pc:docMk/>
            <pc:sldMk cId="0" sldId="260"/>
            <ac:spMk id="109" creationId="{00000000-0000-0000-0000-000000000000}"/>
          </ac:spMkLst>
        </pc:spChg>
        <pc:spChg chg="del">
          <ac:chgData name="inversiones juan daniel" userId="919721f64859baa7" providerId="LiveId" clId="{AB38B21A-9114-7C4A-91FC-F3CA8AC36C58}" dt="2022-05-24T16:27:11.022" v="404"/>
          <ac:spMkLst>
            <pc:docMk/>
            <pc:sldMk cId="0" sldId="260"/>
            <ac:spMk id="110"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61"/>
        </pc:sldMkLst>
        <pc:spChg chg="mod">
          <ac:chgData name="inversiones juan daniel" userId="919721f64859baa7" providerId="LiveId" clId="{AB38B21A-9114-7C4A-91FC-F3CA8AC36C58}" dt="2022-05-12T21:29:47.100" v="212" actId="790"/>
          <ac:spMkLst>
            <pc:docMk/>
            <pc:sldMk cId="0" sldId="261"/>
            <ac:spMk id="115" creationId="{00000000-0000-0000-0000-000000000000}"/>
          </ac:spMkLst>
        </pc:spChg>
        <pc:spChg chg="mod">
          <ac:chgData name="inversiones juan daniel" userId="919721f64859baa7" providerId="LiveId" clId="{AB38B21A-9114-7C4A-91FC-F3CA8AC36C58}" dt="2022-05-12T21:29:47.100" v="212" actId="790"/>
          <ac:spMkLst>
            <pc:docMk/>
            <pc:sldMk cId="0" sldId="261"/>
            <ac:spMk id="116" creationId="{00000000-0000-0000-0000-000000000000}"/>
          </ac:spMkLst>
        </pc:spChg>
        <pc:spChg chg="del">
          <ac:chgData name="inversiones juan daniel" userId="919721f64859baa7" providerId="LiveId" clId="{AB38B21A-9114-7C4A-91FC-F3CA8AC36C58}" dt="2022-05-24T16:27:11.022" v="404"/>
          <ac:spMkLst>
            <pc:docMk/>
            <pc:sldMk cId="0" sldId="261"/>
            <ac:spMk id="117"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62"/>
        </pc:sldMkLst>
        <pc:spChg chg="mod">
          <ac:chgData name="inversiones juan daniel" userId="919721f64859baa7" providerId="LiveId" clId="{AB38B21A-9114-7C4A-91FC-F3CA8AC36C58}" dt="2022-05-12T21:29:47.100" v="212" actId="790"/>
          <ac:spMkLst>
            <pc:docMk/>
            <pc:sldMk cId="0" sldId="262"/>
            <ac:spMk id="122" creationId="{00000000-0000-0000-0000-000000000000}"/>
          </ac:spMkLst>
        </pc:spChg>
        <pc:spChg chg="mod">
          <ac:chgData name="inversiones juan daniel" userId="919721f64859baa7" providerId="LiveId" clId="{AB38B21A-9114-7C4A-91FC-F3CA8AC36C58}" dt="2022-05-12T21:29:47.100" v="212" actId="790"/>
          <ac:spMkLst>
            <pc:docMk/>
            <pc:sldMk cId="0" sldId="262"/>
            <ac:spMk id="123" creationId="{00000000-0000-0000-0000-000000000000}"/>
          </ac:spMkLst>
        </pc:spChg>
        <pc:spChg chg="del">
          <ac:chgData name="inversiones juan daniel" userId="919721f64859baa7" providerId="LiveId" clId="{AB38B21A-9114-7C4A-91FC-F3CA8AC36C58}" dt="2022-05-24T16:27:11.022" v="404"/>
          <ac:spMkLst>
            <pc:docMk/>
            <pc:sldMk cId="0" sldId="262"/>
            <ac:spMk id="136"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63"/>
        </pc:sldMkLst>
        <pc:spChg chg="mod">
          <ac:chgData name="inversiones juan daniel" userId="919721f64859baa7" providerId="LiveId" clId="{AB38B21A-9114-7C4A-91FC-F3CA8AC36C58}" dt="2022-05-12T21:29:47.100" v="212" actId="790"/>
          <ac:spMkLst>
            <pc:docMk/>
            <pc:sldMk cId="0" sldId="263"/>
            <ac:spMk id="141" creationId="{00000000-0000-0000-0000-000000000000}"/>
          </ac:spMkLst>
        </pc:spChg>
        <pc:spChg chg="mod">
          <ac:chgData name="inversiones juan daniel" userId="919721f64859baa7" providerId="LiveId" clId="{AB38B21A-9114-7C4A-91FC-F3CA8AC36C58}" dt="2022-05-12T21:29:47.100" v="212" actId="790"/>
          <ac:spMkLst>
            <pc:docMk/>
            <pc:sldMk cId="0" sldId="263"/>
            <ac:spMk id="142" creationId="{00000000-0000-0000-0000-000000000000}"/>
          </ac:spMkLst>
        </pc:spChg>
        <pc:spChg chg="mod">
          <ac:chgData name="inversiones juan daniel" userId="919721f64859baa7" providerId="LiveId" clId="{AB38B21A-9114-7C4A-91FC-F3CA8AC36C58}" dt="2022-05-12T21:29:47.100" v="212" actId="790"/>
          <ac:spMkLst>
            <pc:docMk/>
            <pc:sldMk cId="0" sldId="263"/>
            <ac:spMk id="143" creationId="{00000000-0000-0000-0000-000000000000}"/>
          </ac:spMkLst>
        </pc:spChg>
        <pc:spChg chg="del">
          <ac:chgData name="inversiones juan daniel" userId="919721f64859baa7" providerId="LiveId" clId="{AB38B21A-9114-7C4A-91FC-F3CA8AC36C58}" dt="2022-05-24T16:27:11.022" v="404"/>
          <ac:spMkLst>
            <pc:docMk/>
            <pc:sldMk cId="0" sldId="263"/>
            <ac:spMk id="144"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64"/>
        </pc:sldMkLst>
        <pc:spChg chg="mod">
          <ac:chgData name="inversiones juan daniel" userId="919721f64859baa7" providerId="LiveId" clId="{AB38B21A-9114-7C4A-91FC-F3CA8AC36C58}" dt="2022-05-12T21:29:47.100" v="212" actId="790"/>
          <ac:spMkLst>
            <pc:docMk/>
            <pc:sldMk cId="0" sldId="264"/>
            <ac:spMk id="149" creationId="{00000000-0000-0000-0000-000000000000}"/>
          </ac:spMkLst>
        </pc:spChg>
        <pc:spChg chg="mod">
          <ac:chgData name="inversiones juan daniel" userId="919721f64859baa7" providerId="LiveId" clId="{AB38B21A-9114-7C4A-91FC-F3CA8AC36C58}" dt="2022-05-12T21:29:47.100" v="212" actId="790"/>
          <ac:spMkLst>
            <pc:docMk/>
            <pc:sldMk cId="0" sldId="264"/>
            <ac:spMk id="150" creationId="{00000000-0000-0000-0000-000000000000}"/>
          </ac:spMkLst>
        </pc:spChg>
        <pc:spChg chg="mod">
          <ac:chgData name="inversiones juan daniel" userId="919721f64859baa7" providerId="LiveId" clId="{AB38B21A-9114-7C4A-91FC-F3CA8AC36C58}" dt="2022-05-12T21:29:47.100" v="212" actId="790"/>
          <ac:spMkLst>
            <pc:docMk/>
            <pc:sldMk cId="0" sldId="264"/>
            <ac:spMk id="151" creationId="{00000000-0000-0000-0000-000000000000}"/>
          </ac:spMkLst>
        </pc:spChg>
        <pc:spChg chg="mod">
          <ac:chgData name="inversiones juan daniel" userId="919721f64859baa7" providerId="LiveId" clId="{AB38B21A-9114-7C4A-91FC-F3CA8AC36C58}" dt="2022-05-12T21:29:47.100" v="212" actId="790"/>
          <ac:spMkLst>
            <pc:docMk/>
            <pc:sldMk cId="0" sldId="264"/>
            <ac:spMk id="152" creationId="{00000000-0000-0000-0000-000000000000}"/>
          </ac:spMkLst>
        </pc:spChg>
        <pc:spChg chg="del">
          <ac:chgData name="inversiones juan daniel" userId="919721f64859baa7" providerId="LiveId" clId="{AB38B21A-9114-7C4A-91FC-F3CA8AC36C58}" dt="2022-05-24T16:27:11.022" v="404"/>
          <ac:spMkLst>
            <pc:docMk/>
            <pc:sldMk cId="0" sldId="264"/>
            <ac:spMk id="153"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65"/>
        </pc:sldMkLst>
        <pc:spChg chg="mod">
          <ac:chgData name="inversiones juan daniel" userId="919721f64859baa7" providerId="LiveId" clId="{AB38B21A-9114-7C4A-91FC-F3CA8AC36C58}" dt="2022-05-12T21:29:47.100" v="212" actId="790"/>
          <ac:spMkLst>
            <pc:docMk/>
            <pc:sldMk cId="0" sldId="265"/>
            <ac:spMk id="158" creationId="{00000000-0000-0000-0000-000000000000}"/>
          </ac:spMkLst>
        </pc:spChg>
        <pc:spChg chg="mod">
          <ac:chgData name="inversiones juan daniel" userId="919721f64859baa7" providerId="LiveId" clId="{AB38B21A-9114-7C4A-91FC-F3CA8AC36C58}" dt="2022-05-12T21:29:47.100" v="212" actId="790"/>
          <ac:spMkLst>
            <pc:docMk/>
            <pc:sldMk cId="0" sldId="265"/>
            <ac:spMk id="159" creationId="{00000000-0000-0000-0000-000000000000}"/>
          </ac:spMkLst>
        </pc:spChg>
        <pc:spChg chg="del">
          <ac:chgData name="inversiones juan daniel" userId="919721f64859baa7" providerId="LiveId" clId="{AB38B21A-9114-7C4A-91FC-F3CA8AC36C58}" dt="2022-05-24T16:27:11.022" v="404"/>
          <ac:spMkLst>
            <pc:docMk/>
            <pc:sldMk cId="0" sldId="265"/>
            <ac:spMk id="161"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66"/>
        </pc:sldMkLst>
        <pc:spChg chg="del">
          <ac:chgData name="inversiones juan daniel" userId="919721f64859baa7" providerId="LiveId" clId="{AB38B21A-9114-7C4A-91FC-F3CA8AC36C58}" dt="2022-05-24T16:27:11.022" v="404"/>
          <ac:spMkLst>
            <pc:docMk/>
            <pc:sldMk cId="0" sldId="266"/>
            <ac:spMk id="166" creationId="{00000000-0000-0000-0000-000000000000}"/>
          </ac:spMkLst>
        </pc:spChg>
        <pc:spChg chg="mod">
          <ac:chgData name="inversiones juan daniel" userId="919721f64859baa7" providerId="LiveId" clId="{AB38B21A-9114-7C4A-91FC-F3CA8AC36C58}" dt="2022-05-12T21:29:47.100" v="212" actId="790"/>
          <ac:spMkLst>
            <pc:docMk/>
            <pc:sldMk cId="0" sldId="266"/>
            <ac:spMk id="168"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67"/>
        </pc:sldMkLst>
        <pc:spChg chg="mod">
          <ac:chgData name="inversiones juan daniel" userId="919721f64859baa7" providerId="LiveId" clId="{AB38B21A-9114-7C4A-91FC-F3CA8AC36C58}" dt="2022-05-12T21:29:47.100" v="212" actId="790"/>
          <ac:spMkLst>
            <pc:docMk/>
            <pc:sldMk cId="0" sldId="267"/>
            <ac:spMk id="173" creationId="{00000000-0000-0000-0000-000000000000}"/>
          </ac:spMkLst>
        </pc:spChg>
        <pc:spChg chg="del">
          <ac:chgData name="inversiones juan daniel" userId="919721f64859baa7" providerId="LiveId" clId="{AB38B21A-9114-7C4A-91FC-F3CA8AC36C58}" dt="2022-05-24T16:27:11.022" v="404"/>
          <ac:spMkLst>
            <pc:docMk/>
            <pc:sldMk cId="0" sldId="267"/>
            <ac:spMk id="174"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68"/>
        </pc:sldMkLst>
        <pc:spChg chg="mod">
          <ac:chgData name="inversiones juan daniel" userId="919721f64859baa7" providerId="LiveId" clId="{AB38B21A-9114-7C4A-91FC-F3CA8AC36C58}" dt="2022-05-12T21:29:47.100" v="212" actId="790"/>
          <ac:spMkLst>
            <pc:docMk/>
            <pc:sldMk cId="0" sldId="268"/>
            <ac:spMk id="197" creationId="{00000000-0000-0000-0000-000000000000}"/>
          </ac:spMkLst>
        </pc:spChg>
        <pc:spChg chg="del">
          <ac:chgData name="inversiones juan daniel" userId="919721f64859baa7" providerId="LiveId" clId="{AB38B21A-9114-7C4A-91FC-F3CA8AC36C58}" dt="2022-05-24T16:27:11.022" v="404"/>
          <ac:spMkLst>
            <pc:docMk/>
            <pc:sldMk cId="0" sldId="268"/>
            <ac:spMk id="199"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69"/>
        </pc:sldMkLst>
        <pc:spChg chg="mod">
          <ac:chgData name="inversiones juan daniel" userId="919721f64859baa7" providerId="LiveId" clId="{AB38B21A-9114-7C4A-91FC-F3CA8AC36C58}" dt="2022-05-12T21:29:47.100" v="212" actId="790"/>
          <ac:spMkLst>
            <pc:docMk/>
            <pc:sldMk cId="0" sldId="269"/>
            <ac:spMk id="205" creationId="{00000000-0000-0000-0000-000000000000}"/>
          </ac:spMkLst>
        </pc:spChg>
        <pc:spChg chg="del">
          <ac:chgData name="inversiones juan daniel" userId="919721f64859baa7" providerId="LiveId" clId="{AB38B21A-9114-7C4A-91FC-F3CA8AC36C58}" dt="2022-05-24T16:27:11.022" v="404"/>
          <ac:spMkLst>
            <pc:docMk/>
            <pc:sldMk cId="0" sldId="269"/>
            <ac:spMk id="207"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70"/>
        </pc:sldMkLst>
        <pc:spChg chg="mod">
          <ac:chgData name="inversiones juan daniel" userId="919721f64859baa7" providerId="LiveId" clId="{AB38B21A-9114-7C4A-91FC-F3CA8AC36C58}" dt="2022-05-12T21:29:47.100" v="212" actId="790"/>
          <ac:spMkLst>
            <pc:docMk/>
            <pc:sldMk cId="0" sldId="270"/>
            <ac:spMk id="230" creationId="{00000000-0000-0000-0000-000000000000}"/>
          </ac:spMkLst>
        </pc:spChg>
        <pc:spChg chg="mod">
          <ac:chgData name="inversiones juan daniel" userId="919721f64859baa7" providerId="LiveId" clId="{AB38B21A-9114-7C4A-91FC-F3CA8AC36C58}" dt="2022-05-12T21:29:47.100" v="212" actId="790"/>
          <ac:spMkLst>
            <pc:docMk/>
            <pc:sldMk cId="0" sldId="270"/>
            <ac:spMk id="231" creationId="{00000000-0000-0000-0000-000000000000}"/>
          </ac:spMkLst>
        </pc:spChg>
        <pc:spChg chg="del">
          <ac:chgData name="inversiones juan daniel" userId="919721f64859baa7" providerId="LiveId" clId="{AB38B21A-9114-7C4A-91FC-F3CA8AC36C58}" dt="2022-05-24T16:27:11.022" v="404"/>
          <ac:spMkLst>
            <pc:docMk/>
            <pc:sldMk cId="0" sldId="270"/>
            <ac:spMk id="232"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71"/>
        </pc:sldMkLst>
        <pc:spChg chg="mod">
          <ac:chgData name="inversiones juan daniel" userId="919721f64859baa7" providerId="LiveId" clId="{AB38B21A-9114-7C4A-91FC-F3CA8AC36C58}" dt="2022-05-12T21:29:47.100" v="212" actId="790"/>
          <ac:spMkLst>
            <pc:docMk/>
            <pc:sldMk cId="0" sldId="271"/>
            <ac:spMk id="237" creationId="{00000000-0000-0000-0000-000000000000}"/>
          </ac:spMkLst>
        </pc:spChg>
        <pc:spChg chg="mod">
          <ac:chgData name="inversiones juan daniel" userId="919721f64859baa7" providerId="LiveId" clId="{AB38B21A-9114-7C4A-91FC-F3CA8AC36C58}" dt="2022-05-12T21:29:47.100" v="212" actId="790"/>
          <ac:spMkLst>
            <pc:docMk/>
            <pc:sldMk cId="0" sldId="271"/>
            <ac:spMk id="238" creationId="{00000000-0000-0000-0000-000000000000}"/>
          </ac:spMkLst>
        </pc:spChg>
        <pc:spChg chg="mod">
          <ac:chgData name="inversiones juan daniel" userId="919721f64859baa7" providerId="LiveId" clId="{AB38B21A-9114-7C4A-91FC-F3CA8AC36C58}" dt="2022-05-12T21:29:47.100" v="212" actId="790"/>
          <ac:spMkLst>
            <pc:docMk/>
            <pc:sldMk cId="0" sldId="271"/>
            <ac:spMk id="239" creationId="{00000000-0000-0000-0000-000000000000}"/>
          </ac:spMkLst>
        </pc:spChg>
        <pc:spChg chg="mod">
          <ac:chgData name="inversiones juan daniel" userId="919721f64859baa7" providerId="LiveId" clId="{AB38B21A-9114-7C4A-91FC-F3CA8AC36C58}" dt="2022-05-12T21:29:47.100" v="212" actId="790"/>
          <ac:spMkLst>
            <pc:docMk/>
            <pc:sldMk cId="0" sldId="271"/>
            <ac:spMk id="240" creationId="{00000000-0000-0000-0000-000000000000}"/>
          </ac:spMkLst>
        </pc:spChg>
        <pc:spChg chg="mod">
          <ac:chgData name="inversiones juan daniel" userId="919721f64859baa7" providerId="LiveId" clId="{AB38B21A-9114-7C4A-91FC-F3CA8AC36C58}" dt="2022-05-12T21:29:47.100" v="212" actId="790"/>
          <ac:spMkLst>
            <pc:docMk/>
            <pc:sldMk cId="0" sldId="271"/>
            <ac:spMk id="241" creationId="{00000000-0000-0000-0000-000000000000}"/>
          </ac:spMkLst>
        </pc:spChg>
        <pc:spChg chg="mod">
          <ac:chgData name="inversiones juan daniel" userId="919721f64859baa7" providerId="LiveId" clId="{AB38B21A-9114-7C4A-91FC-F3CA8AC36C58}" dt="2022-05-12T21:29:47.100" v="212" actId="790"/>
          <ac:spMkLst>
            <pc:docMk/>
            <pc:sldMk cId="0" sldId="271"/>
            <ac:spMk id="242" creationId="{00000000-0000-0000-0000-000000000000}"/>
          </ac:spMkLst>
        </pc:spChg>
        <pc:spChg chg="del">
          <ac:chgData name="inversiones juan daniel" userId="919721f64859baa7" providerId="LiveId" clId="{AB38B21A-9114-7C4A-91FC-F3CA8AC36C58}" dt="2022-05-24T16:27:11.022" v="404"/>
          <ac:spMkLst>
            <pc:docMk/>
            <pc:sldMk cId="0" sldId="271"/>
            <ac:spMk id="243"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72"/>
        </pc:sldMkLst>
        <pc:spChg chg="mod">
          <ac:chgData name="inversiones juan daniel" userId="919721f64859baa7" providerId="LiveId" clId="{AB38B21A-9114-7C4A-91FC-F3CA8AC36C58}" dt="2022-05-12T21:29:47.100" v="212" actId="790"/>
          <ac:spMkLst>
            <pc:docMk/>
            <pc:sldMk cId="0" sldId="272"/>
            <ac:spMk id="248" creationId="{00000000-0000-0000-0000-000000000000}"/>
          </ac:spMkLst>
        </pc:spChg>
        <pc:spChg chg="del">
          <ac:chgData name="inversiones juan daniel" userId="919721f64859baa7" providerId="LiveId" clId="{AB38B21A-9114-7C4A-91FC-F3CA8AC36C58}" dt="2022-05-24T16:27:11.022" v="404"/>
          <ac:spMkLst>
            <pc:docMk/>
            <pc:sldMk cId="0" sldId="272"/>
            <ac:spMk id="249"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73"/>
        </pc:sldMkLst>
        <pc:spChg chg="mod">
          <ac:chgData name="inversiones juan daniel" userId="919721f64859baa7" providerId="LiveId" clId="{AB38B21A-9114-7C4A-91FC-F3CA8AC36C58}" dt="2022-05-12T21:29:47.100" v="212" actId="790"/>
          <ac:spMkLst>
            <pc:docMk/>
            <pc:sldMk cId="0" sldId="273"/>
            <ac:spMk id="263" creationId="{00000000-0000-0000-0000-000000000000}"/>
          </ac:spMkLst>
        </pc:spChg>
        <pc:spChg chg="mod">
          <ac:chgData name="inversiones juan daniel" userId="919721f64859baa7" providerId="LiveId" clId="{AB38B21A-9114-7C4A-91FC-F3CA8AC36C58}" dt="2022-05-12T21:29:47.100" v="212" actId="790"/>
          <ac:spMkLst>
            <pc:docMk/>
            <pc:sldMk cId="0" sldId="273"/>
            <ac:spMk id="264" creationId="{00000000-0000-0000-0000-000000000000}"/>
          </ac:spMkLst>
        </pc:spChg>
        <pc:spChg chg="mod">
          <ac:chgData name="inversiones juan daniel" userId="919721f64859baa7" providerId="LiveId" clId="{AB38B21A-9114-7C4A-91FC-F3CA8AC36C58}" dt="2022-05-12T21:29:47.100" v="212" actId="790"/>
          <ac:spMkLst>
            <pc:docMk/>
            <pc:sldMk cId="0" sldId="273"/>
            <ac:spMk id="265" creationId="{00000000-0000-0000-0000-000000000000}"/>
          </ac:spMkLst>
        </pc:spChg>
        <pc:spChg chg="mod">
          <ac:chgData name="inversiones juan daniel" userId="919721f64859baa7" providerId="LiveId" clId="{AB38B21A-9114-7C4A-91FC-F3CA8AC36C58}" dt="2022-05-12T21:29:47.100" v="212" actId="790"/>
          <ac:spMkLst>
            <pc:docMk/>
            <pc:sldMk cId="0" sldId="273"/>
            <ac:spMk id="266" creationId="{00000000-0000-0000-0000-000000000000}"/>
          </ac:spMkLst>
        </pc:spChg>
        <pc:spChg chg="del">
          <ac:chgData name="inversiones juan daniel" userId="919721f64859baa7" providerId="LiveId" clId="{AB38B21A-9114-7C4A-91FC-F3CA8AC36C58}" dt="2022-05-24T16:27:11.022" v="404"/>
          <ac:spMkLst>
            <pc:docMk/>
            <pc:sldMk cId="0" sldId="273"/>
            <ac:spMk id="267" creationId="{00000000-0000-0000-0000-000000000000}"/>
          </ac:spMkLst>
        </pc:spChg>
        <pc:spChg chg="mod">
          <ac:chgData name="inversiones juan daniel" userId="919721f64859baa7" providerId="LiveId" clId="{AB38B21A-9114-7C4A-91FC-F3CA8AC36C58}" dt="2022-05-12T21:29:47.100" v="212" actId="790"/>
          <ac:spMkLst>
            <pc:docMk/>
            <pc:sldMk cId="0" sldId="273"/>
            <ac:spMk id="268" creationId="{00000000-0000-0000-0000-000000000000}"/>
          </ac:spMkLst>
        </pc:spChg>
        <pc:spChg chg="mod">
          <ac:chgData name="inversiones juan daniel" userId="919721f64859baa7" providerId="LiveId" clId="{AB38B21A-9114-7C4A-91FC-F3CA8AC36C58}" dt="2022-05-12T21:29:47.100" v="212" actId="790"/>
          <ac:spMkLst>
            <pc:docMk/>
            <pc:sldMk cId="0" sldId="273"/>
            <ac:spMk id="269" creationId="{00000000-0000-0000-0000-000000000000}"/>
          </ac:spMkLst>
        </pc:spChg>
        <pc:spChg chg="mod">
          <ac:chgData name="inversiones juan daniel" userId="919721f64859baa7" providerId="LiveId" clId="{AB38B21A-9114-7C4A-91FC-F3CA8AC36C58}" dt="2022-05-12T21:29:47.100" v="212" actId="790"/>
          <ac:spMkLst>
            <pc:docMk/>
            <pc:sldMk cId="0" sldId="273"/>
            <ac:spMk id="270"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74"/>
        </pc:sldMkLst>
        <pc:spChg chg="mod">
          <ac:chgData name="inversiones juan daniel" userId="919721f64859baa7" providerId="LiveId" clId="{AB38B21A-9114-7C4A-91FC-F3CA8AC36C58}" dt="2022-05-12T21:29:47.100" v="212" actId="790"/>
          <ac:spMkLst>
            <pc:docMk/>
            <pc:sldMk cId="0" sldId="274"/>
            <ac:spMk id="275" creationId="{00000000-0000-0000-0000-000000000000}"/>
          </ac:spMkLst>
        </pc:spChg>
        <pc:spChg chg="del">
          <ac:chgData name="inversiones juan daniel" userId="919721f64859baa7" providerId="LiveId" clId="{AB38B21A-9114-7C4A-91FC-F3CA8AC36C58}" dt="2022-05-24T16:27:11.022" v="404"/>
          <ac:spMkLst>
            <pc:docMk/>
            <pc:sldMk cId="0" sldId="274"/>
            <ac:spMk id="276"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75"/>
        </pc:sldMkLst>
        <pc:spChg chg="mod">
          <ac:chgData name="inversiones juan daniel" userId="919721f64859baa7" providerId="LiveId" clId="{AB38B21A-9114-7C4A-91FC-F3CA8AC36C58}" dt="2022-05-12T21:29:47.100" v="212" actId="790"/>
          <ac:spMkLst>
            <pc:docMk/>
            <pc:sldMk cId="0" sldId="275"/>
            <ac:spMk id="299" creationId="{00000000-0000-0000-0000-000000000000}"/>
          </ac:spMkLst>
        </pc:spChg>
        <pc:spChg chg="del">
          <ac:chgData name="inversiones juan daniel" userId="919721f64859baa7" providerId="LiveId" clId="{AB38B21A-9114-7C4A-91FC-F3CA8AC36C58}" dt="2022-05-24T16:27:11.022" v="404"/>
          <ac:spMkLst>
            <pc:docMk/>
            <pc:sldMk cId="0" sldId="275"/>
            <ac:spMk id="300"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76"/>
        </pc:sldMkLst>
        <pc:spChg chg="del">
          <ac:chgData name="inversiones juan daniel" userId="919721f64859baa7" providerId="LiveId" clId="{AB38B21A-9114-7C4A-91FC-F3CA8AC36C58}" dt="2022-05-24T16:27:11.022" v="404"/>
          <ac:spMkLst>
            <pc:docMk/>
            <pc:sldMk cId="0" sldId="276"/>
            <ac:spMk id="311" creationId="{00000000-0000-0000-0000-000000000000}"/>
          </ac:spMkLst>
        </pc:spChg>
        <pc:spChg chg="mod">
          <ac:chgData name="inversiones juan daniel" userId="919721f64859baa7" providerId="LiveId" clId="{AB38B21A-9114-7C4A-91FC-F3CA8AC36C58}" dt="2022-05-12T21:29:47.100" v="212" actId="790"/>
          <ac:spMkLst>
            <pc:docMk/>
            <pc:sldMk cId="0" sldId="276"/>
            <ac:spMk id="317"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77"/>
        </pc:sldMkLst>
        <pc:spChg chg="del">
          <ac:chgData name="inversiones juan daniel" userId="919721f64859baa7" providerId="LiveId" clId="{AB38B21A-9114-7C4A-91FC-F3CA8AC36C58}" dt="2022-05-24T16:27:11.022" v="404"/>
          <ac:spMkLst>
            <pc:docMk/>
            <pc:sldMk cId="0" sldId="277"/>
            <ac:spMk id="323" creationId="{00000000-0000-0000-0000-000000000000}"/>
          </ac:spMkLst>
        </pc:spChg>
        <pc:spChg chg="mod">
          <ac:chgData name="inversiones juan daniel" userId="919721f64859baa7" providerId="LiveId" clId="{AB38B21A-9114-7C4A-91FC-F3CA8AC36C58}" dt="2022-05-12T21:29:47.100" v="212" actId="790"/>
          <ac:spMkLst>
            <pc:docMk/>
            <pc:sldMk cId="0" sldId="277"/>
            <ac:spMk id="324"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78"/>
        </pc:sldMkLst>
        <pc:spChg chg="del">
          <ac:chgData name="inversiones juan daniel" userId="919721f64859baa7" providerId="LiveId" clId="{AB38B21A-9114-7C4A-91FC-F3CA8AC36C58}" dt="2022-05-24T16:27:11.022" v="404"/>
          <ac:spMkLst>
            <pc:docMk/>
            <pc:sldMk cId="0" sldId="278"/>
            <ac:spMk id="335" creationId="{00000000-0000-0000-0000-000000000000}"/>
          </ac:spMkLst>
        </pc:spChg>
        <pc:spChg chg="mod">
          <ac:chgData name="inversiones juan daniel" userId="919721f64859baa7" providerId="LiveId" clId="{AB38B21A-9114-7C4A-91FC-F3CA8AC36C58}" dt="2022-05-12T21:29:47.100" v="212" actId="790"/>
          <ac:spMkLst>
            <pc:docMk/>
            <pc:sldMk cId="0" sldId="278"/>
            <ac:spMk id="336" creationId="{00000000-0000-0000-0000-000000000000}"/>
          </ac:spMkLst>
        </pc:spChg>
        <pc:spChg chg="mod">
          <ac:chgData name="inversiones juan daniel" userId="919721f64859baa7" providerId="LiveId" clId="{AB38B21A-9114-7C4A-91FC-F3CA8AC36C58}" dt="2022-05-12T21:29:47.100" v="212" actId="790"/>
          <ac:spMkLst>
            <pc:docMk/>
            <pc:sldMk cId="0" sldId="278"/>
            <ac:spMk id="337"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79"/>
        </pc:sldMkLst>
        <pc:spChg chg="mod">
          <ac:chgData name="inversiones juan daniel" userId="919721f64859baa7" providerId="LiveId" clId="{AB38B21A-9114-7C4A-91FC-F3CA8AC36C58}" dt="2022-05-12T21:29:47.100" v="212" actId="790"/>
          <ac:spMkLst>
            <pc:docMk/>
            <pc:sldMk cId="0" sldId="279"/>
            <ac:spMk id="343" creationId="{00000000-0000-0000-0000-000000000000}"/>
          </ac:spMkLst>
        </pc:spChg>
        <pc:spChg chg="mod">
          <ac:chgData name="inversiones juan daniel" userId="919721f64859baa7" providerId="LiveId" clId="{AB38B21A-9114-7C4A-91FC-F3CA8AC36C58}" dt="2022-05-12T21:29:47.100" v="212" actId="790"/>
          <ac:spMkLst>
            <pc:docMk/>
            <pc:sldMk cId="0" sldId="279"/>
            <ac:spMk id="344" creationId="{00000000-0000-0000-0000-000000000000}"/>
          </ac:spMkLst>
        </pc:spChg>
        <pc:spChg chg="del">
          <ac:chgData name="inversiones juan daniel" userId="919721f64859baa7" providerId="LiveId" clId="{AB38B21A-9114-7C4A-91FC-F3CA8AC36C58}" dt="2022-05-24T16:27:11.022" v="404"/>
          <ac:spMkLst>
            <pc:docMk/>
            <pc:sldMk cId="0" sldId="279"/>
            <ac:spMk id="345"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80"/>
        </pc:sldMkLst>
        <pc:spChg chg="mod">
          <ac:chgData name="inversiones juan daniel" userId="919721f64859baa7" providerId="LiveId" clId="{AB38B21A-9114-7C4A-91FC-F3CA8AC36C58}" dt="2022-05-12T21:29:47.100" v="212" actId="790"/>
          <ac:spMkLst>
            <pc:docMk/>
            <pc:sldMk cId="0" sldId="280"/>
            <ac:spMk id="350" creationId="{00000000-0000-0000-0000-000000000000}"/>
          </ac:spMkLst>
        </pc:spChg>
        <pc:spChg chg="mod">
          <ac:chgData name="inversiones juan daniel" userId="919721f64859baa7" providerId="LiveId" clId="{AB38B21A-9114-7C4A-91FC-F3CA8AC36C58}" dt="2022-05-12T21:29:47.100" v="212" actId="790"/>
          <ac:spMkLst>
            <pc:docMk/>
            <pc:sldMk cId="0" sldId="280"/>
            <ac:spMk id="351" creationId="{00000000-0000-0000-0000-000000000000}"/>
          </ac:spMkLst>
        </pc:spChg>
        <pc:spChg chg="del">
          <ac:chgData name="inversiones juan daniel" userId="919721f64859baa7" providerId="LiveId" clId="{AB38B21A-9114-7C4A-91FC-F3CA8AC36C58}" dt="2022-05-24T16:27:11.022" v="404"/>
          <ac:spMkLst>
            <pc:docMk/>
            <pc:sldMk cId="0" sldId="280"/>
            <ac:spMk id="353" creationId="{00000000-0000-0000-0000-000000000000}"/>
          </ac:spMkLst>
        </pc:spChg>
      </pc:sldChg>
      <pc:sldChg chg="modSp del modTransition">
        <pc:chgData name="inversiones juan daniel" userId="919721f64859baa7" providerId="LiveId" clId="{AB38B21A-9114-7C4A-91FC-F3CA8AC36C58}" dt="2022-06-16T17:19:40.559" v="12110" actId="2696"/>
        <pc:sldMkLst>
          <pc:docMk/>
          <pc:sldMk cId="0" sldId="281"/>
        </pc:sldMkLst>
        <pc:spChg chg="mod">
          <ac:chgData name="inversiones juan daniel" userId="919721f64859baa7" providerId="LiveId" clId="{AB38B21A-9114-7C4A-91FC-F3CA8AC36C58}" dt="2022-05-12T21:29:47.100" v="212" actId="790"/>
          <ac:spMkLst>
            <pc:docMk/>
            <pc:sldMk cId="0" sldId="281"/>
            <ac:spMk id="358" creationId="{00000000-0000-0000-0000-000000000000}"/>
          </ac:spMkLst>
        </pc:spChg>
        <pc:spChg chg="mod">
          <ac:chgData name="inversiones juan daniel" userId="919721f64859baa7" providerId="LiveId" clId="{AB38B21A-9114-7C4A-91FC-F3CA8AC36C58}" dt="2022-05-12T21:29:47.100" v="212" actId="790"/>
          <ac:spMkLst>
            <pc:docMk/>
            <pc:sldMk cId="0" sldId="281"/>
            <ac:spMk id="359"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82"/>
        </pc:sldMkLst>
        <pc:spChg chg="mod">
          <ac:chgData name="inversiones juan daniel" userId="919721f64859baa7" providerId="LiveId" clId="{AB38B21A-9114-7C4A-91FC-F3CA8AC36C58}" dt="2022-05-12T21:29:47.100" v="212" actId="790"/>
          <ac:spMkLst>
            <pc:docMk/>
            <pc:sldMk cId="0" sldId="282"/>
            <ac:spMk id="365" creationId="{00000000-0000-0000-0000-000000000000}"/>
          </ac:spMkLst>
        </pc:spChg>
        <pc:spChg chg="del">
          <ac:chgData name="inversiones juan daniel" userId="919721f64859baa7" providerId="LiveId" clId="{AB38B21A-9114-7C4A-91FC-F3CA8AC36C58}" dt="2022-05-24T16:27:11.022" v="404"/>
          <ac:spMkLst>
            <pc:docMk/>
            <pc:sldMk cId="0" sldId="282"/>
            <ac:spMk id="366"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83"/>
        </pc:sldMkLst>
        <pc:spChg chg="mod">
          <ac:chgData name="inversiones juan daniel" userId="919721f64859baa7" providerId="LiveId" clId="{AB38B21A-9114-7C4A-91FC-F3CA8AC36C58}" dt="2022-05-12T21:29:47.100" v="212" actId="790"/>
          <ac:spMkLst>
            <pc:docMk/>
            <pc:sldMk cId="0" sldId="283"/>
            <ac:spMk id="408" creationId="{00000000-0000-0000-0000-000000000000}"/>
          </ac:spMkLst>
        </pc:spChg>
        <pc:spChg chg="del">
          <ac:chgData name="inversiones juan daniel" userId="919721f64859baa7" providerId="LiveId" clId="{AB38B21A-9114-7C4A-91FC-F3CA8AC36C58}" dt="2022-05-24T16:27:11.022" v="404"/>
          <ac:spMkLst>
            <pc:docMk/>
            <pc:sldMk cId="0" sldId="283"/>
            <ac:spMk id="409"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84"/>
        </pc:sldMkLst>
        <pc:spChg chg="mod">
          <ac:chgData name="inversiones juan daniel" userId="919721f64859baa7" providerId="LiveId" clId="{AB38B21A-9114-7C4A-91FC-F3CA8AC36C58}" dt="2022-05-12T21:29:47.100" v="212" actId="790"/>
          <ac:spMkLst>
            <pc:docMk/>
            <pc:sldMk cId="0" sldId="284"/>
            <ac:spMk id="440" creationId="{00000000-0000-0000-0000-000000000000}"/>
          </ac:spMkLst>
        </pc:spChg>
        <pc:spChg chg="del">
          <ac:chgData name="inversiones juan daniel" userId="919721f64859baa7" providerId="LiveId" clId="{AB38B21A-9114-7C4A-91FC-F3CA8AC36C58}" dt="2022-05-24T16:27:11.022" v="404"/>
          <ac:spMkLst>
            <pc:docMk/>
            <pc:sldMk cId="0" sldId="284"/>
            <ac:spMk id="441"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85"/>
        </pc:sldMkLst>
        <pc:spChg chg="mod">
          <ac:chgData name="inversiones juan daniel" userId="919721f64859baa7" providerId="LiveId" clId="{AB38B21A-9114-7C4A-91FC-F3CA8AC36C58}" dt="2022-05-12T21:29:47.100" v="212" actId="790"/>
          <ac:spMkLst>
            <pc:docMk/>
            <pc:sldMk cId="0" sldId="285"/>
            <ac:spMk id="447" creationId="{00000000-0000-0000-0000-000000000000}"/>
          </ac:spMkLst>
        </pc:spChg>
        <pc:spChg chg="del">
          <ac:chgData name="inversiones juan daniel" userId="919721f64859baa7" providerId="LiveId" clId="{AB38B21A-9114-7C4A-91FC-F3CA8AC36C58}" dt="2022-05-24T16:27:11.022" v="404"/>
          <ac:spMkLst>
            <pc:docMk/>
            <pc:sldMk cId="0" sldId="285"/>
            <ac:spMk id="448"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86"/>
        </pc:sldMkLst>
        <pc:spChg chg="mod">
          <ac:chgData name="inversiones juan daniel" userId="919721f64859baa7" providerId="LiveId" clId="{AB38B21A-9114-7C4A-91FC-F3CA8AC36C58}" dt="2022-05-12T21:29:47.100" v="212" actId="790"/>
          <ac:spMkLst>
            <pc:docMk/>
            <pc:sldMk cId="0" sldId="286"/>
            <ac:spMk id="465" creationId="{00000000-0000-0000-0000-000000000000}"/>
          </ac:spMkLst>
        </pc:spChg>
        <pc:spChg chg="del">
          <ac:chgData name="inversiones juan daniel" userId="919721f64859baa7" providerId="LiveId" clId="{AB38B21A-9114-7C4A-91FC-F3CA8AC36C58}" dt="2022-05-24T16:27:11.022" v="404"/>
          <ac:spMkLst>
            <pc:docMk/>
            <pc:sldMk cId="0" sldId="286"/>
            <ac:spMk id="466"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87"/>
        </pc:sldMkLst>
        <pc:spChg chg="mod">
          <ac:chgData name="inversiones juan daniel" userId="919721f64859baa7" providerId="LiveId" clId="{AB38B21A-9114-7C4A-91FC-F3CA8AC36C58}" dt="2022-05-12T21:29:47.100" v="212" actId="790"/>
          <ac:spMkLst>
            <pc:docMk/>
            <pc:sldMk cId="0" sldId="287"/>
            <ac:spMk id="514" creationId="{00000000-0000-0000-0000-000000000000}"/>
          </ac:spMkLst>
        </pc:spChg>
        <pc:spChg chg="del">
          <ac:chgData name="inversiones juan daniel" userId="919721f64859baa7" providerId="LiveId" clId="{AB38B21A-9114-7C4A-91FC-F3CA8AC36C58}" dt="2022-05-24T16:27:11.022" v="404"/>
          <ac:spMkLst>
            <pc:docMk/>
            <pc:sldMk cId="0" sldId="287"/>
            <ac:spMk id="515"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88"/>
        </pc:sldMkLst>
        <pc:spChg chg="mod">
          <ac:chgData name="inversiones juan daniel" userId="919721f64859baa7" providerId="LiveId" clId="{AB38B21A-9114-7C4A-91FC-F3CA8AC36C58}" dt="2022-05-12T21:29:47.100" v="212" actId="790"/>
          <ac:spMkLst>
            <pc:docMk/>
            <pc:sldMk cId="0" sldId="288"/>
            <ac:spMk id="540" creationId="{00000000-0000-0000-0000-000000000000}"/>
          </ac:spMkLst>
        </pc:spChg>
        <pc:spChg chg="del">
          <ac:chgData name="inversiones juan daniel" userId="919721f64859baa7" providerId="LiveId" clId="{AB38B21A-9114-7C4A-91FC-F3CA8AC36C58}" dt="2022-05-24T16:27:11.022" v="404"/>
          <ac:spMkLst>
            <pc:docMk/>
            <pc:sldMk cId="0" sldId="288"/>
            <ac:spMk id="541"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89"/>
        </pc:sldMkLst>
        <pc:spChg chg="mod">
          <ac:chgData name="inversiones juan daniel" userId="919721f64859baa7" providerId="LiveId" clId="{AB38B21A-9114-7C4A-91FC-F3CA8AC36C58}" dt="2022-05-12T21:29:47.100" v="212" actId="790"/>
          <ac:spMkLst>
            <pc:docMk/>
            <pc:sldMk cId="0" sldId="289"/>
            <ac:spMk id="554" creationId="{00000000-0000-0000-0000-000000000000}"/>
          </ac:spMkLst>
        </pc:spChg>
        <pc:spChg chg="del">
          <ac:chgData name="inversiones juan daniel" userId="919721f64859baa7" providerId="LiveId" clId="{AB38B21A-9114-7C4A-91FC-F3CA8AC36C58}" dt="2022-05-24T16:27:11.022" v="404"/>
          <ac:spMkLst>
            <pc:docMk/>
            <pc:sldMk cId="0" sldId="289"/>
            <ac:spMk id="603"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90"/>
        </pc:sldMkLst>
        <pc:spChg chg="mod">
          <ac:chgData name="inversiones juan daniel" userId="919721f64859baa7" providerId="LiveId" clId="{AB38B21A-9114-7C4A-91FC-F3CA8AC36C58}" dt="2022-05-12T21:29:47.100" v="212" actId="790"/>
          <ac:spMkLst>
            <pc:docMk/>
            <pc:sldMk cId="0" sldId="290"/>
            <ac:spMk id="644" creationId="{00000000-0000-0000-0000-000000000000}"/>
          </ac:spMkLst>
        </pc:spChg>
        <pc:spChg chg="del">
          <ac:chgData name="inversiones juan daniel" userId="919721f64859baa7" providerId="LiveId" clId="{AB38B21A-9114-7C4A-91FC-F3CA8AC36C58}" dt="2022-05-24T16:27:11.022" v="404"/>
          <ac:spMkLst>
            <pc:docMk/>
            <pc:sldMk cId="0" sldId="290"/>
            <ac:spMk id="645"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91"/>
        </pc:sldMkLst>
        <pc:spChg chg="del">
          <ac:chgData name="inversiones juan daniel" userId="919721f64859baa7" providerId="LiveId" clId="{AB38B21A-9114-7C4A-91FC-F3CA8AC36C58}" dt="2022-05-24T16:27:11.022" v="404"/>
          <ac:spMkLst>
            <pc:docMk/>
            <pc:sldMk cId="0" sldId="291"/>
            <ac:spMk id="1098" creationId="{00000000-0000-0000-0000-000000000000}"/>
          </ac:spMkLst>
        </pc:spChg>
        <pc:spChg chg="mod">
          <ac:chgData name="inversiones juan daniel" userId="919721f64859baa7" providerId="LiveId" clId="{AB38B21A-9114-7C4A-91FC-F3CA8AC36C58}" dt="2022-05-12T21:29:47.100" v="212" actId="790"/>
          <ac:spMkLst>
            <pc:docMk/>
            <pc:sldMk cId="0" sldId="291"/>
            <ac:spMk id="1099"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92"/>
        </pc:sldMkLst>
        <pc:spChg chg="mod">
          <ac:chgData name="inversiones juan daniel" userId="919721f64859baa7" providerId="LiveId" clId="{AB38B21A-9114-7C4A-91FC-F3CA8AC36C58}" dt="2022-05-12T21:29:47.100" v="212" actId="790"/>
          <ac:spMkLst>
            <pc:docMk/>
            <pc:sldMk cId="0" sldId="292"/>
            <ac:spMk id="1548" creationId="{00000000-0000-0000-0000-000000000000}"/>
          </ac:spMkLst>
        </pc:spChg>
        <pc:spChg chg="del">
          <ac:chgData name="inversiones juan daniel" userId="919721f64859baa7" providerId="LiveId" clId="{AB38B21A-9114-7C4A-91FC-F3CA8AC36C58}" dt="2022-05-24T16:27:11.022" v="404"/>
          <ac:spMkLst>
            <pc:docMk/>
            <pc:sldMk cId="0" sldId="292"/>
            <ac:spMk id="1549" creationId="{00000000-0000-0000-0000-000000000000}"/>
          </ac:spMkLst>
        </pc:spChg>
      </pc:sldChg>
      <pc:sldChg chg="delSp modSp del modTransition">
        <pc:chgData name="inversiones juan daniel" userId="919721f64859baa7" providerId="LiveId" clId="{AB38B21A-9114-7C4A-91FC-F3CA8AC36C58}" dt="2022-06-16T17:19:40.559" v="12110" actId="2696"/>
        <pc:sldMkLst>
          <pc:docMk/>
          <pc:sldMk cId="0" sldId="293"/>
        </pc:sldMkLst>
        <pc:spChg chg="del">
          <ac:chgData name="inversiones juan daniel" userId="919721f64859baa7" providerId="LiveId" clId="{AB38B21A-9114-7C4A-91FC-F3CA8AC36C58}" dt="2022-05-24T16:27:11.022" v="404"/>
          <ac:spMkLst>
            <pc:docMk/>
            <pc:sldMk cId="0" sldId="293"/>
            <ac:spMk id="1555" creationId="{00000000-0000-0000-0000-000000000000}"/>
          </ac:spMkLst>
        </pc:spChg>
        <pc:spChg chg="mod">
          <ac:chgData name="inversiones juan daniel" userId="919721f64859baa7" providerId="LiveId" clId="{AB38B21A-9114-7C4A-91FC-F3CA8AC36C58}" dt="2022-05-12T21:29:47.100" v="212" actId="790"/>
          <ac:spMkLst>
            <pc:docMk/>
            <pc:sldMk cId="0" sldId="293"/>
            <ac:spMk id="1556" creationId="{00000000-0000-0000-0000-000000000000}"/>
          </ac:spMkLst>
        </pc:spChg>
      </pc:sldChg>
      <pc:sldChg chg="del modTransition">
        <pc:chgData name="inversiones juan daniel" userId="919721f64859baa7" providerId="LiveId" clId="{AB38B21A-9114-7C4A-91FC-F3CA8AC36C58}" dt="2022-06-16T17:19:40.559" v="12110" actId="2696"/>
        <pc:sldMkLst>
          <pc:docMk/>
          <pc:sldMk cId="0" sldId="294"/>
        </pc:sldMkLst>
      </pc:sldChg>
      <pc:sldChg chg="addSp modSp new del mod">
        <pc:chgData name="inversiones juan daniel" userId="919721f64859baa7" providerId="LiveId" clId="{AB38B21A-9114-7C4A-91FC-F3CA8AC36C58}" dt="2022-05-12T21:27:25.163" v="190" actId="2696"/>
        <pc:sldMkLst>
          <pc:docMk/>
          <pc:sldMk cId="593126935" sldId="295"/>
        </pc:sldMkLst>
        <pc:spChg chg="mod">
          <ac:chgData name="inversiones juan daniel" userId="919721f64859baa7" providerId="LiveId" clId="{AB38B21A-9114-7C4A-91FC-F3CA8AC36C58}" dt="2022-05-12T18:15:53.675" v="132" actId="20577"/>
          <ac:spMkLst>
            <pc:docMk/>
            <pc:sldMk cId="593126935" sldId="295"/>
            <ac:spMk id="2" creationId="{CC821394-BB5A-FD02-428B-EBDB7FC1C7BE}"/>
          </ac:spMkLst>
        </pc:spChg>
        <pc:picChg chg="add mod">
          <ac:chgData name="inversiones juan daniel" userId="919721f64859baa7" providerId="LiveId" clId="{AB38B21A-9114-7C4A-91FC-F3CA8AC36C58}" dt="2022-05-12T21:26:11.797" v="189" actId="14861"/>
          <ac:picMkLst>
            <pc:docMk/>
            <pc:sldMk cId="593126935" sldId="295"/>
            <ac:picMk id="5" creationId="{8D5008BA-25BC-B26C-6DC3-82012B17C9C7}"/>
          </ac:picMkLst>
        </pc:picChg>
      </pc:sldChg>
      <pc:sldChg chg="addSp delSp modSp add mod ord modTransition">
        <pc:chgData name="inversiones juan daniel" userId="919721f64859baa7" providerId="LiveId" clId="{AB38B21A-9114-7C4A-91FC-F3CA8AC36C58}" dt="2022-06-20T01:20:25.149" v="30031"/>
        <pc:sldMkLst>
          <pc:docMk/>
          <pc:sldMk cId="2519182248" sldId="296"/>
        </pc:sldMkLst>
        <pc:spChg chg="mod">
          <ac:chgData name="inversiones juan daniel" userId="919721f64859baa7" providerId="LiveId" clId="{AB38B21A-9114-7C4A-91FC-F3CA8AC36C58}" dt="2022-05-12T21:30:08.271" v="213" actId="2711"/>
          <ac:spMkLst>
            <pc:docMk/>
            <pc:sldMk cId="2519182248" sldId="296"/>
            <ac:spMk id="230" creationId="{00000000-0000-0000-0000-000000000000}"/>
          </ac:spMkLst>
        </pc:spChg>
        <pc:spChg chg="del">
          <ac:chgData name="inversiones juan daniel" userId="919721f64859baa7" providerId="LiveId" clId="{AB38B21A-9114-7C4A-91FC-F3CA8AC36C58}" dt="2022-05-12T21:27:41.008" v="210" actId="478"/>
          <ac:spMkLst>
            <pc:docMk/>
            <pc:sldMk cId="2519182248" sldId="296"/>
            <ac:spMk id="231" creationId="{00000000-0000-0000-0000-000000000000}"/>
          </ac:spMkLst>
        </pc:spChg>
        <pc:spChg chg="del">
          <ac:chgData name="inversiones juan daniel" userId="919721f64859baa7" providerId="LiveId" clId="{AB38B21A-9114-7C4A-91FC-F3CA8AC36C58}" dt="2022-05-24T16:27:11.022" v="404"/>
          <ac:spMkLst>
            <pc:docMk/>
            <pc:sldMk cId="2519182248" sldId="296"/>
            <ac:spMk id="232" creationId="{00000000-0000-0000-0000-000000000000}"/>
          </ac:spMkLst>
        </pc:spChg>
        <pc:picChg chg="add mod">
          <ac:chgData name="inversiones juan daniel" userId="919721f64859baa7" providerId="LiveId" clId="{AB38B21A-9114-7C4A-91FC-F3CA8AC36C58}" dt="2022-05-25T11:02:32.326" v="435" actId="1076"/>
          <ac:picMkLst>
            <pc:docMk/>
            <pc:sldMk cId="2519182248" sldId="296"/>
            <ac:picMk id="3" creationId="{F9132D1C-251E-81AA-CDE0-D99CFD119F10}"/>
          </ac:picMkLst>
        </pc:picChg>
      </pc:sldChg>
      <pc:sldChg chg="addSp modSp new del mod modNotesTx">
        <pc:chgData name="inversiones juan daniel" userId="919721f64859baa7" providerId="LiveId" clId="{AB38B21A-9114-7C4A-91FC-F3CA8AC36C58}" dt="2022-05-25T11:11:45.182" v="1103" actId="2696"/>
        <pc:sldMkLst>
          <pc:docMk/>
          <pc:sldMk cId="329259626" sldId="297"/>
        </pc:sldMkLst>
        <pc:spChg chg="add mod">
          <ac:chgData name="inversiones juan daniel" userId="919721f64859baa7" providerId="LiveId" clId="{AB38B21A-9114-7C4A-91FC-F3CA8AC36C58}" dt="2022-05-25T11:04:19.936" v="452" actId="1076"/>
          <ac:spMkLst>
            <pc:docMk/>
            <pc:sldMk cId="329259626" sldId="297"/>
            <ac:spMk id="2" creationId="{97900172-7A13-479D-F3A0-AF2C621E4E9D}"/>
          </ac:spMkLst>
        </pc:spChg>
        <pc:spChg chg="add mod">
          <ac:chgData name="inversiones juan daniel" userId="919721f64859baa7" providerId="LiveId" clId="{AB38B21A-9114-7C4A-91FC-F3CA8AC36C58}" dt="2022-05-25T11:07:31.010" v="683" actId="1076"/>
          <ac:spMkLst>
            <pc:docMk/>
            <pc:sldMk cId="329259626" sldId="297"/>
            <ac:spMk id="4" creationId="{FFB448B3-8955-84D1-51D7-EB0EC2A60F26}"/>
          </ac:spMkLst>
        </pc:spChg>
        <pc:picChg chg="add mod">
          <ac:chgData name="inversiones juan daniel" userId="919721f64859baa7" providerId="LiveId" clId="{AB38B21A-9114-7C4A-91FC-F3CA8AC36C58}" dt="2022-05-25T11:04:35.301" v="455" actId="1076"/>
          <ac:picMkLst>
            <pc:docMk/>
            <pc:sldMk cId="329259626" sldId="297"/>
            <ac:picMk id="3" creationId="{26EB0F50-29EF-943F-FDFE-F44C721FF4E6}"/>
          </ac:picMkLst>
        </pc:picChg>
      </pc:sldChg>
      <pc:sldChg chg="addSp delSp modSp add del mod modNotesTx">
        <pc:chgData name="inversiones juan daniel" userId="919721f64859baa7" providerId="LiveId" clId="{AB38B21A-9114-7C4A-91FC-F3CA8AC36C58}" dt="2022-05-25T11:18:18.503" v="1555" actId="2696"/>
        <pc:sldMkLst>
          <pc:docMk/>
          <pc:sldMk cId="3262994555" sldId="298"/>
        </pc:sldMkLst>
        <pc:spChg chg="mod">
          <ac:chgData name="inversiones juan daniel" userId="919721f64859baa7" providerId="LiveId" clId="{AB38B21A-9114-7C4A-91FC-F3CA8AC36C58}" dt="2022-05-25T11:12:05.348" v="1110" actId="14100"/>
          <ac:spMkLst>
            <pc:docMk/>
            <pc:sldMk cId="3262994555" sldId="298"/>
            <ac:spMk id="4" creationId="{FFB448B3-8955-84D1-51D7-EB0EC2A60F26}"/>
          </ac:spMkLst>
        </pc:spChg>
        <pc:spChg chg="add mod">
          <ac:chgData name="inversiones juan daniel" userId="919721f64859baa7" providerId="LiveId" clId="{AB38B21A-9114-7C4A-91FC-F3CA8AC36C58}" dt="2022-05-25T11:13:56.609" v="1141" actId="1076"/>
          <ac:spMkLst>
            <pc:docMk/>
            <pc:sldMk cId="3262994555" sldId="298"/>
            <ac:spMk id="5" creationId="{08CE2D8B-7D32-0EC8-015C-6B394ED61316}"/>
          </ac:spMkLst>
        </pc:spChg>
        <pc:spChg chg="add del mod">
          <ac:chgData name="inversiones juan daniel" userId="919721f64859baa7" providerId="LiveId" clId="{AB38B21A-9114-7C4A-91FC-F3CA8AC36C58}" dt="2022-05-25T11:12:06.412" v="1111" actId="478"/>
          <ac:spMkLst>
            <pc:docMk/>
            <pc:sldMk cId="3262994555" sldId="298"/>
            <ac:spMk id="6" creationId="{EB9831CE-CF42-708B-DDC2-F65082B5BBE3}"/>
          </ac:spMkLst>
        </pc:spChg>
        <pc:picChg chg="add mod">
          <ac:chgData name="inversiones juan daniel" userId="919721f64859baa7" providerId="LiveId" clId="{AB38B21A-9114-7C4A-91FC-F3CA8AC36C58}" dt="2022-05-25T11:08:48.706" v="716" actId="1076"/>
          <ac:picMkLst>
            <pc:docMk/>
            <pc:sldMk cId="3262994555" sldId="298"/>
            <ac:picMk id="1026" creationId="{8242A9DA-9D0F-1F98-8961-DE6C6298EB32}"/>
          </ac:picMkLst>
        </pc:picChg>
      </pc:sldChg>
      <pc:sldChg chg="addSp modSp add mod modTransition">
        <pc:chgData name="inversiones juan daniel" userId="919721f64859baa7" providerId="LiveId" clId="{AB38B21A-9114-7C4A-91FC-F3CA8AC36C58}" dt="2022-06-20T01:20:25.149" v="30031"/>
        <pc:sldMkLst>
          <pc:docMk/>
          <pc:sldMk cId="3530990704" sldId="299"/>
        </pc:sldMkLst>
        <pc:spChg chg="mod">
          <ac:chgData name="inversiones juan daniel" userId="919721f64859baa7" providerId="LiveId" clId="{AB38B21A-9114-7C4A-91FC-F3CA8AC36C58}" dt="2022-05-25T11:11:39.332" v="1100" actId="14100"/>
          <ac:spMkLst>
            <pc:docMk/>
            <pc:sldMk cId="3530990704" sldId="299"/>
            <ac:spMk id="4" creationId="{FFB448B3-8955-84D1-51D7-EB0EC2A60F26}"/>
          </ac:spMkLst>
        </pc:spChg>
        <pc:spChg chg="add mod">
          <ac:chgData name="inversiones juan daniel" userId="919721f64859baa7" providerId="LiveId" clId="{AB38B21A-9114-7C4A-91FC-F3CA8AC36C58}" dt="2022-05-25T11:13:24.028" v="1126" actId="1076"/>
          <ac:spMkLst>
            <pc:docMk/>
            <pc:sldMk cId="3530990704" sldId="299"/>
            <ac:spMk id="5" creationId="{1B602770-18DA-7728-A516-D3C983009BF3}"/>
          </ac:spMkLst>
        </pc:spChg>
        <pc:picChg chg="add mod">
          <ac:chgData name="inversiones juan daniel" userId="919721f64859baa7" providerId="LiveId" clId="{AB38B21A-9114-7C4A-91FC-F3CA8AC36C58}" dt="2022-05-25T11:13:03.378" v="1118" actId="1076"/>
          <ac:picMkLst>
            <pc:docMk/>
            <pc:sldMk cId="3530990704" sldId="299"/>
            <ac:picMk id="2050" creationId="{D8A8C535-BAEB-A85C-BEA5-16E54441824F}"/>
          </ac:picMkLst>
        </pc:picChg>
      </pc:sldChg>
      <pc:sldChg chg="addSp delSp modSp add mod ord modTransition">
        <pc:chgData name="inversiones juan daniel" userId="919721f64859baa7" providerId="LiveId" clId="{AB38B21A-9114-7C4A-91FC-F3CA8AC36C58}" dt="2022-06-20T01:20:25.149" v="30031"/>
        <pc:sldMkLst>
          <pc:docMk/>
          <pc:sldMk cId="749086429" sldId="300"/>
        </pc:sldMkLst>
        <pc:spChg chg="add del mod">
          <ac:chgData name="inversiones juan daniel" userId="919721f64859baa7" providerId="LiveId" clId="{AB38B21A-9114-7C4A-91FC-F3CA8AC36C58}" dt="2022-05-25T11:15:39.677" v="1146" actId="478"/>
          <ac:spMkLst>
            <pc:docMk/>
            <pc:sldMk cId="749086429" sldId="300"/>
            <ac:spMk id="7" creationId="{B96E03D7-88D0-2184-3DC1-C0B59CB045AA}"/>
          </ac:spMkLst>
        </pc:spChg>
        <pc:picChg chg="add mod">
          <ac:chgData name="inversiones juan daniel" userId="919721f64859baa7" providerId="LiveId" clId="{AB38B21A-9114-7C4A-91FC-F3CA8AC36C58}" dt="2022-05-25T11:12:28.762" v="1115" actId="1076"/>
          <ac:picMkLst>
            <pc:docMk/>
            <pc:sldMk cId="749086429" sldId="300"/>
            <ac:picMk id="6" creationId="{D32BF341-A0E7-29C4-9D55-2582C8A88737}"/>
          </ac:picMkLst>
        </pc:picChg>
        <pc:picChg chg="del">
          <ac:chgData name="inversiones juan daniel" userId="919721f64859baa7" providerId="LiveId" clId="{AB38B21A-9114-7C4A-91FC-F3CA8AC36C58}" dt="2022-05-25T11:11:46.666" v="1104" actId="478"/>
          <ac:picMkLst>
            <pc:docMk/>
            <pc:sldMk cId="749086429" sldId="300"/>
            <ac:picMk id="2050" creationId="{D8A8C535-BAEB-A85C-BEA5-16E54441824F}"/>
          </ac:picMkLst>
        </pc:picChg>
      </pc:sldChg>
      <pc:sldChg chg="addSp delSp modSp add mod modTransition modNotesTx">
        <pc:chgData name="inversiones juan daniel" userId="919721f64859baa7" providerId="LiveId" clId="{AB38B21A-9114-7C4A-91FC-F3CA8AC36C58}" dt="2022-06-20T01:20:25.149" v="30031"/>
        <pc:sldMkLst>
          <pc:docMk/>
          <pc:sldMk cId="1551461224" sldId="301"/>
        </pc:sldMkLst>
        <pc:spChg chg="mod">
          <ac:chgData name="inversiones juan daniel" userId="919721f64859baa7" providerId="LiveId" clId="{AB38B21A-9114-7C4A-91FC-F3CA8AC36C58}" dt="2022-05-25T11:15:53.445" v="1151" actId="1076"/>
          <ac:spMkLst>
            <pc:docMk/>
            <pc:sldMk cId="1551461224" sldId="301"/>
            <ac:spMk id="4" creationId="{FFB448B3-8955-84D1-51D7-EB0EC2A60F26}"/>
          </ac:spMkLst>
        </pc:spChg>
        <pc:spChg chg="del">
          <ac:chgData name="inversiones juan daniel" userId="919721f64859baa7" providerId="LiveId" clId="{AB38B21A-9114-7C4A-91FC-F3CA8AC36C58}" dt="2022-05-25T11:15:49.934" v="1149" actId="478"/>
          <ac:spMkLst>
            <pc:docMk/>
            <pc:sldMk cId="1551461224" sldId="301"/>
            <ac:spMk id="5" creationId="{1B602770-18DA-7728-A516-D3C983009BF3}"/>
          </ac:spMkLst>
        </pc:spChg>
        <pc:spChg chg="add mod">
          <ac:chgData name="inversiones juan daniel" userId="919721f64859baa7" providerId="LiveId" clId="{AB38B21A-9114-7C4A-91FC-F3CA8AC36C58}" dt="2022-05-25T11:16:25.197" v="1263" actId="20577"/>
          <ac:spMkLst>
            <pc:docMk/>
            <pc:sldMk cId="1551461224" sldId="301"/>
            <ac:spMk id="7" creationId="{0D20C7F8-E0F9-A27F-E133-62EFACBADF1D}"/>
          </ac:spMkLst>
        </pc:spChg>
        <pc:picChg chg="del">
          <ac:chgData name="inversiones juan daniel" userId="919721f64859baa7" providerId="LiveId" clId="{AB38B21A-9114-7C4A-91FC-F3CA8AC36C58}" dt="2022-05-25T11:15:46.616" v="1148" actId="478"/>
          <ac:picMkLst>
            <pc:docMk/>
            <pc:sldMk cId="1551461224" sldId="301"/>
            <ac:picMk id="2050" creationId="{D8A8C535-BAEB-A85C-BEA5-16E54441824F}"/>
          </ac:picMkLst>
        </pc:picChg>
      </pc:sldChg>
      <pc:sldChg chg="modSp add mod ord modTransition">
        <pc:chgData name="inversiones juan daniel" userId="919721f64859baa7" providerId="LiveId" clId="{AB38B21A-9114-7C4A-91FC-F3CA8AC36C58}" dt="2022-06-20T01:20:25.149" v="30031"/>
        <pc:sldMkLst>
          <pc:docMk/>
          <pc:sldMk cId="3493451426" sldId="302"/>
        </pc:sldMkLst>
        <pc:spChg chg="mod">
          <ac:chgData name="inversiones juan daniel" userId="919721f64859baa7" providerId="LiveId" clId="{AB38B21A-9114-7C4A-91FC-F3CA8AC36C58}" dt="2022-06-14T01:39:23.197" v="8346" actId="20577"/>
          <ac:spMkLst>
            <pc:docMk/>
            <pc:sldMk cId="3493451426" sldId="302"/>
            <ac:spMk id="230" creationId="{00000000-0000-0000-0000-000000000000}"/>
          </ac:spMkLst>
        </pc:spChg>
        <pc:picChg chg="mod">
          <ac:chgData name="inversiones juan daniel" userId="919721f64859baa7" providerId="LiveId" clId="{AB38B21A-9114-7C4A-91FC-F3CA8AC36C58}" dt="2022-05-25T11:18:08.023" v="1554" actId="1076"/>
          <ac:picMkLst>
            <pc:docMk/>
            <pc:sldMk cId="3493451426" sldId="302"/>
            <ac:picMk id="3" creationId="{F9132D1C-251E-81AA-CDE0-D99CFD119F10}"/>
          </ac:picMkLst>
        </pc:picChg>
      </pc:sldChg>
      <pc:sldChg chg="addSp delSp modSp add mod modTransition modClrScheme modAnim chgLayout">
        <pc:chgData name="inversiones juan daniel" userId="919721f64859baa7" providerId="LiveId" clId="{AB38B21A-9114-7C4A-91FC-F3CA8AC36C58}" dt="2022-06-20T01:20:25.149" v="30031"/>
        <pc:sldMkLst>
          <pc:docMk/>
          <pc:sldMk cId="2641300685" sldId="303"/>
        </pc:sldMkLst>
        <pc:spChg chg="add del mod ord">
          <ac:chgData name="inversiones juan daniel" userId="919721f64859baa7" providerId="LiveId" clId="{AB38B21A-9114-7C4A-91FC-F3CA8AC36C58}" dt="2022-05-30T19:45:56.033" v="1821" actId="700"/>
          <ac:spMkLst>
            <pc:docMk/>
            <pc:sldMk cId="2641300685" sldId="303"/>
            <ac:spMk id="2" creationId="{A808F6BC-CEB4-DB9F-2B97-69C8372F76AC}"/>
          </ac:spMkLst>
        </pc:spChg>
        <pc:spChg chg="add mod">
          <ac:chgData name="inversiones juan daniel" userId="919721f64859baa7" providerId="LiveId" clId="{AB38B21A-9114-7C4A-91FC-F3CA8AC36C58}" dt="2022-05-30T19:29:27.097" v="1774" actId="1076"/>
          <ac:spMkLst>
            <pc:docMk/>
            <pc:sldMk cId="2641300685" sldId="303"/>
            <ac:spMk id="4" creationId="{7BCDC342-A1DB-53AB-4958-0760072B4B46}"/>
          </ac:spMkLst>
        </pc:spChg>
        <pc:spChg chg="add mod">
          <ac:chgData name="inversiones juan daniel" userId="919721f64859baa7" providerId="LiveId" clId="{AB38B21A-9114-7C4A-91FC-F3CA8AC36C58}" dt="2022-05-30T19:41:31.428" v="1816" actId="20577"/>
          <ac:spMkLst>
            <pc:docMk/>
            <pc:sldMk cId="2641300685" sldId="303"/>
            <ac:spMk id="5" creationId="{A6BFFBDC-31E3-C55B-4A6D-E984BD7AC7DB}"/>
          </ac:spMkLst>
        </pc:spChg>
        <pc:spChg chg="add mod">
          <ac:chgData name="inversiones juan daniel" userId="919721f64859baa7" providerId="LiveId" clId="{AB38B21A-9114-7C4A-91FC-F3CA8AC36C58}" dt="2022-05-30T19:29:27.097" v="1774" actId="1076"/>
          <ac:spMkLst>
            <pc:docMk/>
            <pc:sldMk cId="2641300685" sldId="303"/>
            <ac:spMk id="6" creationId="{012066C7-1D46-7359-4537-77BC403B2476}"/>
          </ac:spMkLst>
        </pc:spChg>
        <pc:spChg chg="add mod">
          <ac:chgData name="inversiones juan daniel" userId="919721f64859baa7" providerId="LiveId" clId="{AB38B21A-9114-7C4A-91FC-F3CA8AC36C58}" dt="2022-05-30T19:29:27.097" v="1774" actId="1076"/>
          <ac:spMkLst>
            <pc:docMk/>
            <pc:sldMk cId="2641300685" sldId="303"/>
            <ac:spMk id="7" creationId="{A94CDE3D-904D-452D-6C79-5C2540571BD7}"/>
          </ac:spMkLst>
        </pc:spChg>
        <pc:spChg chg="add mod">
          <ac:chgData name="inversiones juan daniel" userId="919721f64859baa7" providerId="LiveId" clId="{AB38B21A-9114-7C4A-91FC-F3CA8AC36C58}" dt="2022-05-30T19:29:27.097" v="1774" actId="1076"/>
          <ac:spMkLst>
            <pc:docMk/>
            <pc:sldMk cId="2641300685" sldId="303"/>
            <ac:spMk id="8" creationId="{226E009C-941F-5AC7-19A9-BFC3E4F81CF1}"/>
          </ac:spMkLst>
        </pc:spChg>
        <pc:spChg chg="add mod">
          <ac:chgData name="inversiones juan daniel" userId="919721f64859baa7" providerId="LiveId" clId="{AB38B21A-9114-7C4A-91FC-F3CA8AC36C58}" dt="2022-05-30T19:29:27.097" v="1774" actId="1076"/>
          <ac:spMkLst>
            <pc:docMk/>
            <pc:sldMk cId="2641300685" sldId="303"/>
            <ac:spMk id="9" creationId="{3394F98D-6B0D-7919-D3C4-25C2BBE38C22}"/>
          </ac:spMkLst>
        </pc:spChg>
        <pc:spChg chg="add mod">
          <ac:chgData name="inversiones juan daniel" userId="919721f64859baa7" providerId="LiveId" clId="{AB38B21A-9114-7C4A-91FC-F3CA8AC36C58}" dt="2022-06-17T16:31:55.116" v="15975"/>
          <ac:spMkLst>
            <pc:docMk/>
            <pc:sldMk cId="2641300685" sldId="303"/>
            <ac:spMk id="10" creationId="{11598FB5-12B4-DBA3-04DF-F85CE9E37946}"/>
          </ac:spMkLst>
        </pc:spChg>
        <pc:spChg chg="add del mod">
          <ac:chgData name="inversiones juan daniel" userId="919721f64859baa7" providerId="LiveId" clId="{AB38B21A-9114-7C4A-91FC-F3CA8AC36C58}" dt="2022-05-30T19:29:12.194" v="1773" actId="478"/>
          <ac:spMkLst>
            <pc:docMk/>
            <pc:sldMk cId="2641300685" sldId="303"/>
            <ac:spMk id="10" creationId="{86B4512D-98A0-4F99-9C3E-21A673B2EB62}"/>
          </ac:spMkLst>
        </pc:spChg>
        <pc:spChg chg="mod ord">
          <ac:chgData name="inversiones juan daniel" userId="919721f64859baa7" providerId="LiveId" clId="{AB38B21A-9114-7C4A-91FC-F3CA8AC36C58}" dt="2022-06-14T01:38:58.617" v="8304" actId="20577"/>
          <ac:spMkLst>
            <pc:docMk/>
            <pc:sldMk cId="2641300685" sldId="303"/>
            <ac:spMk id="230" creationId="{00000000-0000-0000-0000-000000000000}"/>
          </ac:spMkLst>
        </pc:spChg>
        <pc:picChg chg="add del">
          <ac:chgData name="inversiones juan daniel" userId="919721f64859baa7" providerId="LiveId" clId="{AB38B21A-9114-7C4A-91FC-F3CA8AC36C58}" dt="2022-05-30T19:10:41.316" v="1567" actId="478"/>
          <ac:picMkLst>
            <pc:docMk/>
            <pc:sldMk cId="2641300685" sldId="303"/>
            <ac:picMk id="3" creationId="{F9132D1C-251E-81AA-CDE0-D99CFD119F10}"/>
          </ac:picMkLst>
        </pc:picChg>
      </pc:sldChg>
      <pc:sldChg chg="addSp delSp modSp new mod modTransition delAnim modAnim modNotesTx">
        <pc:chgData name="inversiones juan daniel" userId="919721f64859baa7" providerId="LiveId" clId="{AB38B21A-9114-7C4A-91FC-F3CA8AC36C58}" dt="2022-06-20T01:20:25.149" v="30031"/>
        <pc:sldMkLst>
          <pc:docMk/>
          <pc:sldMk cId="3930742390" sldId="304"/>
        </pc:sldMkLst>
        <pc:spChg chg="mod">
          <ac:chgData name="inversiones juan daniel" userId="919721f64859baa7" providerId="LiveId" clId="{AB38B21A-9114-7C4A-91FC-F3CA8AC36C58}" dt="2022-05-30T19:46:09.616" v="1855" actId="20577"/>
          <ac:spMkLst>
            <pc:docMk/>
            <pc:sldMk cId="3930742390" sldId="304"/>
            <ac:spMk id="2" creationId="{D37662C4-030C-85B5-38CA-D150B927FC77}"/>
          </ac:spMkLst>
        </pc:spChg>
        <pc:spChg chg="del">
          <ac:chgData name="inversiones juan daniel" userId="919721f64859baa7" providerId="LiveId" clId="{AB38B21A-9114-7C4A-91FC-F3CA8AC36C58}" dt="2022-05-30T19:46:52.017" v="1856" actId="478"/>
          <ac:spMkLst>
            <pc:docMk/>
            <pc:sldMk cId="3930742390" sldId="304"/>
            <ac:spMk id="3" creationId="{18E96F88-36C3-8006-2976-A2F012DA4EFE}"/>
          </ac:spMkLst>
        </pc:spChg>
        <pc:spChg chg="add del mod">
          <ac:chgData name="inversiones juan daniel" userId="919721f64859baa7" providerId="LiveId" clId="{AB38B21A-9114-7C4A-91FC-F3CA8AC36C58}" dt="2022-05-30T21:28:57.736" v="3829" actId="478"/>
          <ac:spMkLst>
            <pc:docMk/>
            <pc:sldMk cId="3930742390" sldId="304"/>
            <ac:spMk id="5" creationId="{E97CDF88-4F6A-9892-C024-DE6B7D84691E}"/>
          </ac:spMkLst>
        </pc:spChg>
        <pc:spChg chg="add mod">
          <ac:chgData name="inversiones juan daniel" userId="919721f64859baa7" providerId="LiveId" clId="{AB38B21A-9114-7C4A-91FC-F3CA8AC36C58}" dt="2022-05-30T21:29:18.639" v="3837" actId="1076"/>
          <ac:spMkLst>
            <pc:docMk/>
            <pc:sldMk cId="3930742390" sldId="304"/>
            <ac:spMk id="6" creationId="{9D1072AB-E934-25F6-0222-57AD08D4518E}"/>
          </ac:spMkLst>
        </pc:spChg>
        <pc:spChg chg="add mod">
          <ac:chgData name="inversiones juan daniel" userId="919721f64859baa7" providerId="LiveId" clId="{AB38B21A-9114-7C4A-91FC-F3CA8AC36C58}" dt="2022-05-30T21:29:11.340" v="3833" actId="1076"/>
          <ac:spMkLst>
            <pc:docMk/>
            <pc:sldMk cId="3930742390" sldId="304"/>
            <ac:spMk id="7" creationId="{51FBC59E-953F-58EC-3E38-3E1F6BF5678A}"/>
          </ac:spMkLst>
        </pc:spChg>
        <pc:spChg chg="add mod">
          <ac:chgData name="inversiones juan daniel" userId="919721f64859baa7" providerId="LiveId" clId="{AB38B21A-9114-7C4A-91FC-F3CA8AC36C58}" dt="2022-05-30T21:29:20.306" v="3838" actId="1076"/>
          <ac:spMkLst>
            <pc:docMk/>
            <pc:sldMk cId="3930742390" sldId="304"/>
            <ac:spMk id="8" creationId="{C579DE2C-1C63-60F8-563D-C163EC776C22}"/>
          </ac:spMkLst>
        </pc:spChg>
        <pc:spChg chg="add mod">
          <ac:chgData name="inversiones juan daniel" userId="919721f64859baa7" providerId="LiveId" clId="{AB38B21A-9114-7C4A-91FC-F3CA8AC36C58}" dt="2022-05-30T21:29:15.089" v="3835" actId="1076"/>
          <ac:spMkLst>
            <pc:docMk/>
            <pc:sldMk cId="3930742390" sldId="304"/>
            <ac:spMk id="9" creationId="{88FE04DC-51C6-D61D-C5B3-EA1E58A16244}"/>
          </ac:spMkLst>
        </pc:spChg>
        <pc:spChg chg="add mod">
          <ac:chgData name="inversiones juan daniel" userId="919721f64859baa7" providerId="LiveId" clId="{AB38B21A-9114-7C4A-91FC-F3CA8AC36C58}" dt="2022-05-30T21:29:21.855" v="3839" actId="1076"/>
          <ac:spMkLst>
            <pc:docMk/>
            <pc:sldMk cId="3930742390" sldId="304"/>
            <ac:spMk id="10" creationId="{3865AA47-E37C-38E0-41CE-9BDE25698761}"/>
          </ac:spMkLst>
        </pc:spChg>
        <pc:spChg chg="add mod">
          <ac:chgData name="inversiones juan daniel" userId="919721f64859baa7" providerId="LiveId" clId="{AB38B21A-9114-7C4A-91FC-F3CA8AC36C58}" dt="2022-06-17T16:31:52.293" v="15974"/>
          <ac:spMkLst>
            <pc:docMk/>
            <pc:sldMk cId="3930742390" sldId="304"/>
            <ac:spMk id="11" creationId="{E5330B36-F073-6FEF-A086-AA11098DEE18}"/>
          </ac:spMkLst>
        </pc:spChg>
        <pc:picChg chg="add mod">
          <ac:chgData name="inversiones juan daniel" userId="919721f64859baa7" providerId="LiveId" clId="{AB38B21A-9114-7C4A-91FC-F3CA8AC36C58}" dt="2022-05-30T19:47:21.138" v="1865" actId="14861"/>
          <ac:picMkLst>
            <pc:docMk/>
            <pc:sldMk cId="3930742390" sldId="304"/>
            <ac:picMk id="4" creationId="{AB8CA59A-B9AB-8A96-6028-449E0D3B1809}"/>
          </ac:picMkLst>
        </pc:picChg>
      </pc:sldChg>
      <pc:sldChg chg="addSp modSp add mod modTransition modNotesTx">
        <pc:chgData name="inversiones juan daniel" userId="919721f64859baa7" providerId="LiveId" clId="{AB38B21A-9114-7C4A-91FC-F3CA8AC36C58}" dt="2022-06-20T01:20:25.149" v="30031"/>
        <pc:sldMkLst>
          <pc:docMk/>
          <pc:sldMk cId="4149591255" sldId="305"/>
        </pc:sldMkLst>
        <pc:spChg chg="add mod">
          <ac:chgData name="inversiones juan daniel" userId="919721f64859baa7" providerId="LiveId" clId="{AB38B21A-9114-7C4A-91FC-F3CA8AC36C58}" dt="2022-06-17T16:31:50.965" v="15973"/>
          <ac:spMkLst>
            <pc:docMk/>
            <pc:sldMk cId="4149591255" sldId="305"/>
            <ac:spMk id="5" creationId="{13EF0C56-039C-3765-478A-163E42976AAA}"/>
          </ac:spMkLst>
        </pc:spChg>
        <pc:picChg chg="mod modCrop">
          <ac:chgData name="inversiones juan daniel" userId="919721f64859baa7" providerId="LiveId" clId="{AB38B21A-9114-7C4A-91FC-F3CA8AC36C58}" dt="2022-05-30T20:20:26.414" v="2469" actId="1076"/>
          <ac:picMkLst>
            <pc:docMk/>
            <pc:sldMk cId="4149591255" sldId="305"/>
            <ac:picMk id="4" creationId="{AB8CA59A-B9AB-8A96-6028-449E0D3B1809}"/>
          </ac:picMkLst>
        </pc:picChg>
      </pc:sldChg>
      <pc:sldChg chg="addSp delSp modSp add mod ord modTransition addAnim delAnim modAnim modNotesTx">
        <pc:chgData name="inversiones juan daniel" userId="919721f64859baa7" providerId="LiveId" clId="{AB38B21A-9114-7C4A-91FC-F3CA8AC36C58}" dt="2022-06-20T01:20:25.149" v="30031"/>
        <pc:sldMkLst>
          <pc:docMk/>
          <pc:sldMk cId="2512116795" sldId="306"/>
        </pc:sldMkLst>
        <pc:spChg chg="mod">
          <ac:chgData name="inversiones juan daniel" userId="919721f64859baa7" providerId="LiveId" clId="{AB38B21A-9114-7C4A-91FC-F3CA8AC36C58}" dt="2022-05-30T21:31:04.590" v="3870" actId="20577"/>
          <ac:spMkLst>
            <pc:docMk/>
            <pc:sldMk cId="2512116795" sldId="306"/>
            <ac:spMk id="2" creationId="{D37662C4-030C-85B5-38CA-D150B927FC77}"/>
          </ac:spMkLst>
        </pc:spChg>
        <pc:spChg chg="add del mod">
          <ac:chgData name="inversiones juan daniel" userId="919721f64859baa7" providerId="LiveId" clId="{AB38B21A-9114-7C4A-91FC-F3CA8AC36C58}" dt="2022-05-30T21:31:01.329" v="3869" actId="478"/>
          <ac:spMkLst>
            <pc:docMk/>
            <pc:sldMk cId="2512116795" sldId="306"/>
            <ac:spMk id="5" creationId="{3A4F6F3B-088D-3413-BEE6-5AAF9E3A71D6}"/>
          </ac:spMkLst>
        </pc:spChg>
        <pc:spChg chg="add mod">
          <ac:chgData name="inversiones juan daniel" userId="919721f64859baa7" providerId="LiveId" clId="{AB38B21A-9114-7C4A-91FC-F3CA8AC36C58}" dt="2022-06-17T16:31:41.738" v="15969"/>
          <ac:spMkLst>
            <pc:docMk/>
            <pc:sldMk cId="2512116795" sldId="306"/>
            <ac:spMk id="6" creationId="{8250F0A5-CF2F-49B0-B6B1-7BA78E85310D}"/>
          </ac:spMkLst>
        </pc:spChg>
        <pc:picChg chg="add del mod modCrop">
          <ac:chgData name="inversiones juan daniel" userId="919721f64859baa7" providerId="LiveId" clId="{AB38B21A-9114-7C4A-91FC-F3CA8AC36C58}" dt="2022-05-30T21:31:00.819" v="3868" actId="478"/>
          <ac:picMkLst>
            <pc:docMk/>
            <pc:sldMk cId="2512116795" sldId="306"/>
            <ac:picMk id="4" creationId="{AB8CA59A-B9AB-8A96-6028-449E0D3B1809}"/>
          </ac:picMkLst>
        </pc:picChg>
      </pc:sldChg>
      <pc:sldChg chg="addSp modSp add mod ord modTransition modNotesTx">
        <pc:chgData name="inversiones juan daniel" userId="919721f64859baa7" providerId="LiveId" clId="{AB38B21A-9114-7C4A-91FC-F3CA8AC36C58}" dt="2022-06-20T01:20:25.149" v="30031"/>
        <pc:sldMkLst>
          <pc:docMk/>
          <pc:sldMk cId="789514283" sldId="307"/>
        </pc:sldMkLst>
        <pc:spChg chg="add mod">
          <ac:chgData name="inversiones juan daniel" userId="919721f64859baa7" providerId="LiveId" clId="{AB38B21A-9114-7C4A-91FC-F3CA8AC36C58}" dt="2022-06-17T16:31:49.166" v="15972"/>
          <ac:spMkLst>
            <pc:docMk/>
            <pc:sldMk cId="789514283" sldId="307"/>
            <ac:spMk id="5" creationId="{A80D6263-31E9-B5DF-602A-6675E9725BC2}"/>
          </ac:spMkLst>
        </pc:spChg>
        <pc:picChg chg="mod modCrop">
          <ac:chgData name="inversiones juan daniel" userId="919721f64859baa7" providerId="LiveId" clId="{AB38B21A-9114-7C4A-91FC-F3CA8AC36C58}" dt="2022-05-30T20:22:43.393" v="2479" actId="1076"/>
          <ac:picMkLst>
            <pc:docMk/>
            <pc:sldMk cId="789514283" sldId="307"/>
            <ac:picMk id="4" creationId="{AB8CA59A-B9AB-8A96-6028-449E0D3B1809}"/>
          </ac:picMkLst>
        </pc:picChg>
      </pc:sldChg>
      <pc:sldChg chg="addSp modSp add mod modTransition modNotesTx">
        <pc:chgData name="inversiones juan daniel" userId="919721f64859baa7" providerId="LiveId" clId="{AB38B21A-9114-7C4A-91FC-F3CA8AC36C58}" dt="2022-06-20T01:20:25.149" v="30031"/>
        <pc:sldMkLst>
          <pc:docMk/>
          <pc:sldMk cId="3649377319" sldId="308"/>
        </pc:sldMkLst>
        <pc:spChg chg="add mod">
          <ac:chgData name="inversiones juan daniel" userId="919721f64859baa7" providerId="LiveId" clId="{AB38B21A-9114-7C4A-91FC-F3CA8AC36C58}" dt="2022-06-17T16:31:46.402" v="15971"/>
          <ac:spMkLst>
            <pc:docMk/>
            <pc:sldMk cId="3649377319" sldId="308"/>
            <ac:spMk id="5" creationId="{BBC7C792-1D4E-D145-0ADA-6755DBACABEE}"/>
          </ac:spMkLst>
        </pc:spChg>
        <pc:picChg chg="mod">
          <ac:chgData name="inversiones juan daniel" userId="919721f64859baa7" providerId="LiveId" clId="{AB38B21A-9114-7C4A-91FC-F3CA8AC36C58}" dt="2022-05-30T20:54:20.384" v="3230" actId="1076"/>
          <ac:picMkLst>
            <pc:docMk/>
            <pc:sldMk cId="3649377319" sldId="308"/>
            <ac:picMk id="4" creationId="{AB8CA59A-B9AB-8A96-6028-449E0D3B1809}"/>
          </ac:picMkLst>
        </pc:picChg>
        <pc:picChg chg="add mod">
          <ac:chgData name="inversiones juan daniel" userId="919721f64859baa7" providerId="LiveId" clId="{AB38B21A-9114-7C4A-91FC-F3CA8AC36C58}" dt="2022-05-30T20:54:22.333" v="3231" actId="1076"/>
          <ac:picMkLst>
            <pc:docMk/>
            <pc:sldMk cId="3649377319" sldId="308"/>
            <ac:picMk id="1026" creationId="{5DE14670-91AC-7F3E-B770-8F374EB129D3}"/>
          </ac:picMkLst>
        </pc:picChg>
      </pc:sldChg>
      <pc:sldChg chg="addSp delSp modSp add mod modTransition modNotesTx">
        <pc:chgData name="inversiones juan daniel" userId="919721f64859baa7" providerId="LiveId" clId="{AB38B21A-9114-7C4A-91FC-F3CA8AC36C58}" dt="2022-06-20T01:20:25.149" v="30031"/>
        <pc:sldMkLst>
          <pc:docMk/>
          <pc:sldMk cId="3416312221" sldId="309"/>
        </pc:sldMkLst>
        <pc:spChg chg="add mod">
          <ac:chgData name="inversiones juan daniel" userId="919721f64859baa7" providerId="LiveId" clId="{AB38B21A-9114-7C4A-91FC-F3CA8AC36C58}" dt="2022-06-17T16:31:42.607" v="15970"/>
          <ac:spMkLst>
            <pc:docMk/>
            <pc:sldMk cId="3416312221" sldId="309"/>
            <ac:spMk id="5" creationId="{4700A13B-A4E6-342B-0B34-6E013046679D}"/>
          </ac:spMkLst>
        </pc:spChg>
        <pc:picChg chg="add mod">
          <ac:chgData name="inversiones juan daniel" userId="919721f64859baa7" providerId="LiveId" clId="{AB38B21A-9114-7C4A-91FC-F3CA8AC36C58}" dt="2022-05-30T20:57:38.465" v="3428" actId="1076"/>
          <ac:picMkLst>
            <pc:docMk/>
            <pc:sldMk cId="3416312221" sldId="309"/>
            <ac:picMk id="3" creationId="{F2E991B8-82DC-F498-524B-315619163361}"/>
          </ac:picMkLst>
        </pc:picChg>
        <pc:picChg chg="del">
          <ac:chgData name="inversiones juan daniel" userId="919721f64859baa7" providerId="LiveId" clId="{AB38B21A-9114-7C4A-91FC-F3CA8AC36C58}" dt="2022-05-30T20:56:05.507" v="3417" actId="478"/>
          <ac:picMkLst>
            <pc:docMk/>
            <pc:sldMk cId="3416312221" sldId="309"/>
            <ac:picMk id="1026" creationId="{5DE14670-91AC-7F3E-B770-8F374EB129D3}"/>
          </ac:picMkLst>
        </pc:picChg>
      </pc:sldChg>
      <pc:sldChg chg="addSp delSp modSp add mod modTransition modAnim chgLayout modNotesTx">
        <pc:chgData name="inversiones juan daniel" userId="919721f64859baa7" providerId="LiveId" clId="{AB38B21A-9114-7C4A-91FC-F3CA8AC36C58}" dt="2022-06-20T01:20:25.149" v="30031"/>
        <pc:sldMkLst>
          <pc:docMk/>
          <pc:sldMk cId="52078575" sldId="310"/>
        </pc:sldMkLst>
        <pc:spChg chg="mod ord">
          <ac:chgData name="inversiones juan daniel" userId="919721f64859baa7" providerId="LiveId" clId="{AB38B21A-9114-7C4A-91FC-F3CA8AC36C58}" dt="2022-05-31T12:16:32.825" v="4058" actId="700"/>
          <ac:spMkLst>
            <pc:docMk/>
            <pc:sldMk cId="52078575" sldId="310"/>
            <ac:spMk id="2" creationId="{D37662C4-030C-85B5-38CA-D150B927FC77}"/>
          </ac:spMkLst>
        </pc:spChg>
        <pc:spChg chg="add del mod">
          <ac:chgData name="inversiones juan daniel" userId="919721f64859baa7" providerId="LiveId" clId="{AB38B21A-9114-7C4A-91FC-F3CA8AC36C58}" dt="2022-05-30T21:33:32.025" v="3895" actId="478"/>
          <ac:spMkLst>
            <pc:docMk/>
            <pc:sldMk cId="52078575" sldId="310"/>
            <ac:spMk id="3" creationId="{D8521C48-F60D-B258-BFF4-3249386F30E0}"/>
          </ac:spMkLst>
        </pc:spChg>
        <pc:spChg chg="add mod">
          <ac:chgData name="inversiones juan daniel" userId="919721f64859baa7" providerId="LiveId" clId="{AB38B21A-9114-7C4A-91FC-F3CA8AC36C58}" dt="2022-06-17T16:31:40.434" v="15968"/>
          <ac:spMkLst>
            <pc:docMk/>
            <pc:sldMk cId="52078575" sldId="310"/>
            <ac:spMk id="4" creationId="{6DAE5956-D435-9EE5-B152-34FD5A6D97D5}"/>
          </ac:spMkLst>
        </pc:spChg>
        <pc:spChg chg="add del mod">
          <ac:chgData name="inversiones juan daniel" userId="919721f64859baa7" providerId="LiveId" clId="{AB38B21A-9114-7C4A-91FC-F3CA8AC36C58}" dt="2022-05-30T21:28:35.631" v="3824"/>
          <ac:spMkLst>
            <pc:docMk/>
            <pc:sldMk cId="52078575" sldId="310"/>
            <ac:spMk id="5" creationId="{B6D3DDCD-F153-43C9-C919-0C138849C835}"/>
          </ac:spMkLst>
        </pc:spChg>
        <pc:spChg chg="add del mod">
          <ac:chgData name="inversiones juan daniel" userId="919721f64859baa7" providerId="LiveId" clId="{AB38B21A-9114-7C4A-91FC-F3CA8AC36C58}" dt="2022-05-31T12:16:29.563" v="4057" actId="478"/>
          <ac:spMkLst>
            <pc:docMk/>
            <pc:sldMk cId="52078575" sldId="310"/>
            <ac:spMk id="6" creationId="{B3435ECB-B027-717E-BF3D-1B50D30FD38A}"/>
          </ac:spMkLst>
        </pc:spChg>
        <pc:spChg chg="add mod ord">
          <ac:chgData name="inversiones juan daniel" userId="919721f64859baa7" providerId="LiveId" clId="{AB38B21A-9114-7C4A-91FC-F3CA8AC36C58}" dt="2022-06-11T00:06:16.336" v="4561" actId="20577"/>
          <ac:spMkLst>
            <pc:docMk/>
            <pc:sldMk cId="52078575" sldId="310"/>
            <ac:spMk id="7" creationId="{E1E95F41-419D-9411-670A-06F3A5E6E30B}"/>
          </ac:spMkLst>
        </pc:spChg>
        <pc:picChg chg="del">
          <ac:chgData name="inversiones juan daniel" userId="919721f64859baa7" providerId="LiveId" clId="{AB38B21A-9114-7C4A-91FC-F3CA8AC36C58}" dt="2022-05-30T21:32:02.974" v="3892" actId="478"/>
          <ac:picMkLst>
            <pc:docMk/>
            <pc:sldMk cId="52078575" sldId="310"/>
            <ac:picMk id="4" creationId="{AB8CA59A-B9AB-8A96-6028-449E0D3B1809}"/>
          </ac:picMkLst>
        </pc:picChg>
      </pc:sldChg>
      <pc:sldChg chg="addSp delSp modSp add mod modTransition modNotesTx">
        <pc:chgData name="inversiones juan daniel" userId="919721f64859baa7" providerId="LiveId" clId="{AB38B21A-9114-7C4A-91FC-F3CA8AC36C58}" dt="2022-06-20T01:20:25.149" v="30031"/>
        <pc:sldMkLst>
          <pc:docMk/>
          <pc:sldMk cId="3618052235" sldId="311"/>
        </pc:sldMkLst>
        <pc:spChg chg="add del mod">
          <ac:chgData name="inversiones juan daniel" userId="919721f64859baa7" providerId="LiveId" clId="{AB38B21A-9114-7C4A-91FC-F3CA8AC36C58}" dt="2022-05-31T12:20:32.252" v="4338" actId="478"/>
          <ac:spMkLst>
            <pc:docMk/>
            <pc:sldMk cId="3618052235" sldId="311"/>
            <ac:spMk id="4" creationId="{7842704D-929A-858B-437F-A647E491E529}"/>
          </ac:spMkLst>
        </pc:spChg>
        <pc:spChg chg="add mod">
          <ac:chgData name="inversiones juan daniel" userId="919721f64859baa7" providerId="LiveId" clId="{AB38B21A-9114-7C4A-91FC-F3CA8AC36C58}" dt="2022-06-17T16:31:39.019" v="15967"/>
          <ac:spMkLst>
            <pc:docMk/>
            <pc:sldMk cId="3618052235" sldId="311"/>
            <ac:spMk id="4" creationId="{A75D8957-7669-3961-A246-A3F9E0DA16A5}"/>
          </ac:spMkLst>
        </pc:spChg>
        <pc:spChg chg="del">
          <ac:chgData name="inversiones juan daniel" userId="919721f64859baa7" providerId="LiveId" clId="{AB38B21A-9114-7C4A-91FC-F3CA8AC36C58}" dt="2022-05-31T12:20:27.296" v="4335" actId="478"/>
          <ac:spMkLst>
            <pc:docMk/>
            <pc:sldMk cId="3618052235" sldId="311"/>
            <ac:spMk id="7" creationId="{E1E95F41-419D-9411-670A-06F3A5E6E30B}"/>
          </ac:spMkLst>
        </pc:spChg>
        <pc:picChg chg="add del">
          <ac:chgData name="inversiones juan daniel" userId="919721f64859baa7" providerId="LiveId" clId="{AB38B21A-9114-7C4A-91FC-F3CA8AC36C58}" dt="2022-05-31T12:20:30.541" v="4337" actId="478"/>
          <ac:picMkLst>
            <pc:docMk/>
            <pc:sldMk cId="3618052235" sldId="311"/>
            <ac:picMk id="3074" creationId="{6F02DD62-4968-CE5B-A5A4-97F8BC5EA3C0}"/>
          </ac:picMkLst>
        </pc:picChg>
        <pc:picChg chg="add">
          <ac:chgData name="inversiones juan daniel" userId="919721f64859baa7" providerId="LiveId" clId="{AB38B21A-9114-7C4A-91FC-F3CA8AC36C58}" dt="2022-05-31T12:20:36.872" v="4339"/>
          <ac:picMkLst>
            <pc:docMk/>
            <pc:sldMk cId="3618052235" sldId="311"/>
            <ac:picMk id="3076" creationId="{45208A52-0A75-1287-3D83-12C714DED73C}"/>
          </ac:picMkLst>
        </pc:picChg>
      </pc:sldChg>
      <pc:sldChg chg="addSp modSp add mod modTransition chgLayout modNotesTx">
        <pc:chgData name="inversiones juan daniel" userId="919721f64859baa7" providerId="LiveId" clId="{AB38B21A-9114-7C4A-91FC-F3CA8AC36C58}" dt="2022-06-20T01:20:25.149" v="30031"/>
        <pc:sldMkLst>
          <pc:docMk/>
          <pc:sldMk cId="3042441124" sldId="312"/>
        </pc:sldMkLst>
        <pc:spChg chg="mod ord">
          <ac:chgData name="inversiones juan daniel" userId="919721f64859baa7" providerId="LiveId" clId="{AB38B21A-9114-7C4A-91FC-F3CA8AC36C58}" dt="2022-05-31T13:49:00.542" v="4444" actId="700"/>
          <ac:spMkLst>
            <pc:docMk/>
            <pc:sldMk cId="3042441124" sldId="312"/>
            <ac:spMk id="2" creationId="{D37662C4-030C-85B5-38CA-D150B927FC77}"/>
          </ac:spMkLst>
        </pc:spChg>
        <pc:spChg chg="add mod ord">
          <ac:chgData name="inversiones juan daniel" userId="919721f64859baa7" providerId="LiveId" clId="{AB38B21A-9114-7C4A-91FC-F3CA8AC36C58}" dt="2022-06-11T00:08:30.991" v="4620" actId="20577"/>
          <ac:spMkLst>
            <pc:docMk/>
            <pc:sldMk cId="3042441124" sldId="312"/>
            <ac:spMk id="3" creationId="{36566E9E-C692-5F92-3167-0609323284C9}"/>
          </ac:spMkLst>
        </pc:spChg>
        <pc:spChg chg="add mod">
          <ac:chgData name="inversiones juan daniel" userId="919721f64859baa7" providerId="LiveId" clId="{AB38B21A-9114-7C4A-91FC-F3CA8AC36C58}" dt="2022-06-17T16:31:37.650" v="15966"/>
          <ac:spMkLst>
            <pc:docMk/>
            <pc:sldMk cId="3042441124" sldId="312"/>
            <ac:spMk id="5" creationId="{FB43C523-F3A5-51FD-2CF6-5F45EAB7D0C2}"/>
          </ac:spMkLst>
        </pc:spChg>
        <pc:picChg chg="mod">
          <ac:chgData name="inversiones juan daniel" userId="919721f64859baa7" providerId="LiveId" clId="{AB38B21A-9114-7C4A-91FC-F3CA8AC36C58}" dt="2022-05-31T13:49:53.430" v="4446" actId="1076"/>
          <ac:picMkLst>
            <pc:docMk/>
            <pc:sldMk cId="3042441124" sldId="312"/>
            <ac:picMk id="3076" creationId="{45208A52-0A75-1287-3D83-12C714DED73C}"/>
          </ac:picMkLst>
        </pc:picChg>
      </pc:sldChg>
      <pc:sldChg chg="addSp delSp modSp add mod modTransition modNotesTx">
        <pc:chgData name="inversiones juan daniel" userId="919721f64859baa7" providerId="LiveId" clId="{AB38B21A-9114-7C4A-91FC-F3CA8AC36C58}" dt="2022-06-20T01:20:25.149" v="30031"/>
        <pc:sldMkLst>
          <pc:docMk/>
          <pc:sldMk cId="4125808045" sldId="313"/>
        </pc:sldMkLst>
        <pc:spChg chg="add del mod">
          <ac:chgData name="inversiones juan daniel" userId="919721f64859baa7" providerId="LiveId" clId="{AB38B21A-9114-7C4A-91FC-F3CA8AC36C58}" dt="2022-06-11T00:16:04.853" v="5255" actId="478"/>
          <ac:spMkLst>
            <pc:docMk/>
            <pc:sldMk cId="4125808045" sldId="313"/>
            <ac:spMk id="3" creationId="{36566E9E-C692-5F92-3167-0609323284C9}"/>
          </ac:spMkLst>
        </pc:spChg>
        <pc:spChg chg="add del mod">
          <ac:chgData name="inversiones juan daniel" userId="919721f64859baa7" providerId="LiveId" clId="{AB38B21A-9114-7C4A-91FC-F3CA8AC36C58}" dt="2022-06-11T00:16:04.853" v="5255" actId="478"/>
          <ac:spMkLst>
            <pc:docMk/>
            <pc:sldMk cId="4125808045" sldId="313"/>
            <ac:spMk id="5" creationId="{3CBFBFC1-B5BC-D626-2A2B-62F9D40EC326}"/>
          </ac:spMkLst>
        </pc:spChg>
        <pc:spChg chg="add mod">
          <ac:chgData name="inversiones juan daniel" userId="919721f64859baa7" providerId="LiveId" clId="{AB38B21A-9114-7C4A-91FC-F3CA8AC36C58}" dt="2022-06-17T16:31:36.264" v="15965"/>
          <ac:spMkLst>
            <pc:docMk/>
            <pc:sldMk cId="4125808045" sldId="313"/>
            <ac:spMk id="5" creationId="{4535CEBE-DB64-FC18-DD25-28A4197C404E}"/>
          </ac:spMkLst>
        </pc:spChg>
        <pc:picChg chg="add del mod">
          <ac:chgData name="inversiones juan daniel" userId="919721f64859baa7" providerId="LiveId" clId="{AB38B21A-9114-7C4A-91FC-F3CA8AC36C58}" dt="2022-06-11T00:16:04.470" v="5253"/>
          <ac:picMkLst>
            <pc:docMk/>
            <pc:sldMk cId="4125808045" sldId="313"/>
            <ac:picMk id="6" creationId="{0BB0F1DF-547F-15E8-B2D0-3510CEB7FA2E}"/>
          </ac:picMkLst>
        </pc:picChg>
        <pc:picChg chg="add del mod">
          <ac:chgData name="inversiones juan daniel" userId="919721f64859baa7" providerId="LiveId" clId="{AB38B21A-9114-7C4A-91FC-F3CA8AC36C58}" dt="2022-06-11T00:16:03.462" v="5247"/>
          <ac:picMkLst>
            <pc:docMk/>
            <pc:sldMk cId="4125808045" sldId="313"/>
            <ac:picMk id="7" creationId="{7241076B-A084-506C-B4EA-FAE857640B75}"/>
          </ac:picMkLst>
        </pc:picChg>
        <pc:picChg chg="mod">
          <ac:chgData name="inversiones juan daniel" userId="919721f64859baa7" providerId="LiveId" clId="{AB38B21A-9114-7C4A-91FC-F3CA8AC36C58}" dt="2022-06-11T00:16:02.499" v="5242" actId="1076"/>
          <ac:picMkLst>
            <pc:docMk/>
            <pc:sldMk cId="4125808045" sldId="313"/>
            <ac:picMk id="3076" creationId="{45208A52-0A75-1287-3D83-12C714DED73C}"/>
          </ac:picMkLst>
        </pc:picChg>
      </pc:sldChg>
      <pc:sldChg chg="addSp delSp modSp add mod modTransition modNotesTx">
        <pc:chgData name="inversiones juan daniel" userId="919721f64859baa7" providerId="LiveId" clId="{AB38B21A-9114-7C4A-91FC-F3CA8AC36C58}" dt="2022-06-20T01:20:25.149" v="30031"/>
        <pc:sldMkLst>
          <pc:docMk/>
          <pc:sldMk cId="3994268413" sldId="314"/>
        </pc:sldMkLst>
        <pc:spChg chg="del">
          <ac:chgData name="inversiones juan daniel" userId="919721f64859baa7" providerId="LiveId" clId="{AB38B21A-9114-7C4A-91FC-F3CA8AC36C58}" dt="2022-06-11T00:16:27.888" v="5264" actId="478"/>
          <ac:spMkLst>
            <pc:docMk/>
            <pc:sldMk cId="3994268413" sldId="314"/>
            <ac:spMk id="3" creationId="{36566E9E-C692-5F92-3167-0609323284C9}"/>
          </ac:spMkLst>
        </pc:spChg>
        <pc:spChg chg="add mod">
          <ac:chgData name="inversiones juan daniel" userId="919721f64859baa7" providerId="LiveId" clId="{AB38B21A-9114-7C4A-91FC-F3CA8AC36C58}" dt="2022-06-17T16:31:34.719" v="15964"/>
          <ac:spMkLst>
            <pc:docMk/>
            <pc:sldMk cId="3994268413" sldId="314"/>
            <ac:spMk id="5" creationId="{6BE890D9-7F6F-F251-884B-DC7B2C1570BF}"/>
          </ac:spMkLst>
        </pc:spChg>
        <pc:spChg chg="add del mod">
          <ac:chgData name="inversiones juan daniel" userId="919721f64859baa7" providerId="LiveId" clId="{AB38B21A-9114-7C4A-91FC-F3CA8AC36C58}" dt="2022-06-11T00:16:29.914" v="5265" actId="478"/>
          <ac:spMkLst>
            <pc:docMk/>
            <pc:sldMk cId="3994268413" sldId="314"/>
            <ac:spMk id="5" creationId="{D8690CFC-A4B1-C030-3CD2-F2F7B5669EF3}"/>
          </ac:spMkLst>
        </pc:spChg>
        <pc:spChg chg="add del mod">
          <ac:chgData name="inversiones juan daniel" userId="919721f64859baa7" providerId="LiveId" clId="{AB38B21A-9114-7C4A-91FC-F3CA8AC36C58}" dt="2022-06-11T00:16:32.053" v="5267"/>
          <ac:spMkLst>
            <pc:docMk/>
            <pc:sldMk cId="3994268413" sldId="314"/>
            <ac:spMk id="6" creationId="{53F3EDCE-BCF0-1241-F39A-BED79DB0BD4D}"/>
          </ac:spMkLst>
        </pc:spChg>
        <pc:picChg chg="add mod">
          <ac:chgData name="inversiones juan daniel" userId="919721f64859baa7" providerId="LiveId" clId="{AB38B21A-9114-7C4A-91FC-F3CA8AC36C58}" dt="2022-06-11T00:18:06.463" v="5457" actId="14100"/>
          <ac:picMkLst>
            <pc:docMk/>
            <pc:sldMk cId="3994268413" sldId="314"/>
            <ac:picMk id="7" creationId="{746AE2B6-BDEF-7EBD-A6FB-8113F3529E01}"/>
          </ac:picMkLst>
        </pc:picChg>
        <pc:picChg chg="mod">
          <ac:chgData name="inversiones juan daniel" userId="919721f64859baa7" providerId="LiveId" clId="{AB38B21A-9114-7C4A-91FC-F3CA8AC36C58}" dt="2022-06-11T00:16:26" v="5263" actId="1076"/>
          <ac:picMkLst>
            <pc:docMk/>
            <pc:sldMk cId="3994268413" sldId="314"/>
            <ac:picMk id="3076" creationId="{45208A52-0A75-1287-3D83-12C714DED73C}"/>
          </ac:picMkLst>
        </pc:picChg>
      </pc:sldChg>
      <pc:sldChg chg="addSp delSp modSp add mod modTransition modAnim modNotesTx">
        <pc:chgData name="inversiones juan daniel" userId="919721f64859baa7" providerId="LiveId" clId="{AB38B21A-9114-7C4A-91FC-F3CA8AC36C58}" dt="2022-06-20T01:20:25.149" v="30031"/>
        <pc:sldMkLst>
          <pc:docMk/>
          <pc:sldMk cId="499700837" sldId="315"/>
        </pc:sldMkLst>
        <pc:spChg chg="add mod">
          <ac:chgData name="inversiones juan daniel" userId="919721f64859baa7" providerId="LiveId" clId="{AB38B21A-9114-7C4A-91FC-F3CA8AC36C58}" dt="2022-06-11T00:20:42.626" v="5901" actId="1076"/>
          <ac:spMkLst>
            <pc:docMk/>
            <pc:sldMk cId="499700837" sldId="315"/>
            <ac:spMk id="3" creationId="{95AA8925-DE46-4488-07EC-244E60814F18}"/>
          </ac:spMkLst>
        </pc:spChg>
        <pc:spChg chg="add mod">
          <ac:chgData name="inversiones juan daniel" userId="919721f64859baa7" providerId="LiveId" clId="{AB38B21A-9114-7C4A-91FC-F3CA8AC36C58}" dt="2022-06-11T00:28:37.821" v="5933" actId="1076"/>
          <ac:spMkLst>
            <pc:docMk/>
            <pc:sldMk cId="499700837" sldId="315"/>
            <ac:spMk id="6" creationId="{B88B08BE-04BD-1DF7-EBC7-450647AB4F5E}"/>
          </ac:spMkLst>
        </pc:spChg>
        <pc:spChg chg="add del mod">
          <ac:chgData name="inversiones juan daniel" userId="919721f64859baa7" providerId="LiveId" clId="{AB38B21A-9114-7C4A-91FC-F3CA8AC36C58}" dt="2022-06-11T00:28:22.759" v="5930"/>
          <ac:spMkLst>
            <pc:docMk/>
            <pc:sldMk cId="499700837" sldId="315"/>
            <ac:spMk id="8" creationId="{3AB332E4-8730-8803-F127-ED7931CF8C0D}"/>
          </ac:spMkLst>
        </pc:spChg>
        <pc:spChg chg="add mod">
          <ac:chgData name="inversiones juan daniel" userId="919721f64859baa7" providerId="LiveId" clId="{AB38B21A-9114-7C4A-91FC-F3CA8AC36C58}" dt="2022-06-17T16:31:31.771" v="15963"/>
          <ac:spMkLst>
            <pc:docMk/>
            <pc:sldMk cId="499700837" sldId="315"/>
            <ac:spMk id="8" creationId="{ADAA51D2-5E3D-9EDC-7B7C-7896EDA07C6F}"/>
          </ac:spMkLst>
        </pc:spChg>
        <pc:picChg chg="mod">
          <ac:chgData name="inversiones juan daniel" userId="919721f64859baa7" providerId="LiveId" clId="{AB38B21A-9114-7C4A-91FC-F3CA8AC36C58}" dt="2022-06-11T00:18:11.798" v="5460" actId="1076"/>
          <ac:picMkLst>
            <pc:docMk/>
            <pc:sldMk cId="499700837" sldId="315"/>
            <ac:picMk id="7" creationId="{746AE2B6-BDEF-7EBD-A6FB-8113F3529E01}"/>
          </ac:picMkLst>
        </pc:picChg>
        <pc:picChg chg="del">
          <ac:chgData name="inversiones juan daniel" userId="919721f64859baa7" providerId="LiveId" clId="{AB38B21A-9114-7C4A-91FC-F3CA8AC36C58}" dt="2022-06-11T00:27:18.774" v="5908" actId="478"/>
          <ac:picMkLst>
            <pc:docMk/>
            <pc:sldMk cId="499700837" sldId="315"/>
            <ac:picMk id="3076" creationId="{45208A52-0A75-1287-3D83-12C714DED73C}"/>
          </ac:picMkLst>
        </pc:picChg>
      </pc:sldChg>
      <pc:sldChg chg="addSp delSp modSp add mod modTransition delAnim modAnim chgLayout modNotesTx">
        <pc:chgData name="inversiones juan daniel" userId="919721f64859baa7" providerId="LiveId" clId="{AB38B21A-9114-7C4A-91FC-F3CA8AC36C58}" dt="2022-06-20T01:20:25.149" v="30031"/>
        <pc:sldMkLst>
          <pc:docMk/>
          <pc:sldMk cId="442345183" sldId="316"/>
        </pc:sldMkLst>
        <pc:spChg chg="mod ord">
          <ac:chgData name="inversiones juan daniel" userId="919721f64859baa7" providerId="LiveId" clId="{AB38B21A-9114-7C4A-91FC-F3CA8AC36C58}" dt="2022-06-11T00:29:13.821" v="5934" actId="700"/>
          <ac:spMkLst>
            <pc:docMk/>
            <pc:sldMk cId="442345183" sldId="316"/>
            <ac:spMk id="2" creationId="{D37662C4-030C-85B5-38CA-D150B927FC77}"/>
          </ac:spMkLst>
        </pc:spChg>
        <pc:spChg chg="del">
          <ac:chgData name="inversiones juan daniel" userId="919721f64859baa7" providerId="LiveId" clId="{AB38B21A-9114-7C4A-91FC-F3CA8AC36C58}" dt="2022-06-11T00:27:35.661" v="5915" actId="478"/>
          <ac:spMkLst>
            <pc:docMk/>
            <pc:sldMk cId="442345183" sldId="316"/>
            <ac:spMk id="3" creationId="{95AA8925-DE46-4488-07EC-244E60814F18}"/>
          </ac:spMkLst>
        </pc:spChg>
        <pc:spChg chg="add mod ord">
          <ac:chgData name="inversiones juan daniel" userId="919721f64859baa7" providerId="LiveId" clId="{AB38B21A-9114-7C4A-91FC-F3CA8AC36C58}" dt="2022-06-11T00:29:55.570" v="6054" actId="14100"/>
          <ac:spMkLst>
            <pc:docMk/>
            <pc:sldMk cId="442345183" sldId="316"/>
            <ac:spMk id="4" creationId="{011E9037-6B72-6EFB-A581-0C69D6F47A5F}"/>
          </ac:spMkLst>
        </pc:spChg>
        <pc:spChg chg="add mod">
          <ac:chgData name="inversiones juan daniel" userId="919721f64859baa7" providerId="LiveId" clId="{AB38B21A-9114-7C4A-91FC-F3CA8AC36C58}" dt="2022-06-17T16:31:26.719" v="15962"/>
          <ac:spMkLst>
            <pc:docMk/>
            <pc:sldMk cId="442345183" sldId="316"/>
            <ac:spMk id="5" creationId="{400D831B-0140-DC1F-6B96-1AE2313E8494}"/>
          </ac:spMkLst>
        </pc:spChg>
        <pc:spChg chg="del mod">
          <ac:chgData name="inversiones juan daniel" userId="919721f64859baa7" providerId="LiveId" clId="{AB38B21A-9114-7C4A-91FC-F3CA8AC36C58}" dt="2022-06-11T00:27:31.613" v="5913" actId="478"/>
          <ac:spMkLst>
            <pc:docMk/>
            <pc:sldMk cId="442345183" sldId="316"/>
            <ac:spMk id="6" creationId="{B88B08BE-04BD-1DF7-EBC7-450647AB4F5E}"/>
          </ac:spMkLst>
        </pc:spChg>
        <pc:spChg chg="add del mod">
          <ac:chgData name="inversiones juan daniel" userId="919721f64859baa7" providerId="LiveId" clId="{AB38B21A-9114-7C4A-91FC-F3CA8AC36C58}" dt="2022-06-11T00:28:15.131" v="5928"/>
          <ac:spMkLst>
            <pc:docMk/>
            <pc:sldMk cId="442345183" sldId="316"/>
            <ac:spMk id="8" creationId="{0215EBFE-91BB-B70F-7562-1AF8F0D2B339}"/>
          </ac:spMkLst>
        </pc:spChg>
        <pc:spChg chg="add mod">
          <ac:chgData name="inversiones juan daniel" userId="919721f64859baa7" providerId="LiveId" clId="{AB38B21A-9114-7C4A-91FC-F3CA8AC36C58}" dt="2022-06-11T00:28:29.856" v="5932" actId="1076"/>
          <ac:spMkLst>
            <pc:docMk/>
            <pc:sldMk cId="442345183" sldId="316"/>
            <ac:spMk id="9" creationId="{DA027DDC-3183-6F20-3B2B-47E2EA698FEE}"/>
          </ac:spMkLst>
        </pc:spChg>
        <pc:picChg chg="del">
          <ac:chgData name="inversiones juan daniel" userId="919721f64859baa7" providerId="LiveId" clId="{AB38B21A-9114-7C4A-91FC-F3CA8AC36C58}" dt="2022-06-11T00:27:36.360" v="5916" actId="478"/>
          <ac:picMkLst>
            <pc:docMk/>
            <pc:sldMk cId="442345183" sldId="316"/>
            <ac:picMk id="7" creationId="{746AE2B6-BDEF-7EBD-A6FB-8113F3529E01}"/>
          </ac:picMkLst>
        </pc:picChg>
      </pc:sldChg>
      <pc:sldChg chg="addSp modSp add mod modTransition modNotesTx">
        <pc:chgData name="inversiones juan daniel" userId="919721f64859baa7" providerId="LiveId" clId="{AB38B21A-9114-7C4A-91FC-F3CA8AC36C58}" dt="2022-06-20T01:20:25.149" v="30031"/>
        <pc:sldMkLst>
          <pc:docMk/>
          <pc:sldMk cId="2179171345" sldId="317"/>
        </pc:sldMkLst>
        <pc:spChg chg="add mod">
          <ac:chgData name="inversiones juan daniel" userId="919721f64859baa7" providerId="LiveId" clId="{AB38B21A-9114-7C4A-91FC-F3CA8AC36C58}" dt="2022-06-11T00:31:32.422" v="6123" actId="1076"/>
          <ac:spMkLst>
            <pc:docMk/>
            <pc:sldMk cId="2179171345" sldId="317"/>
            <ac:spMk id="3" creationId="{35F3A5EE-AC1D-534A-FFB7-B327627E14EF}"/>
          </ac:spMkLst>
        </pc:spChg>
        <pc:spChg chg="mod">
          <ac:chgData name="inversiones juan daniel" userId="919721f64859baa7" providerId="LiveId" clId="{AB38B21A-9114-7C4A-91FC-F3CA8AC36C58}" dt="2022-06-11T00:31:37.013" v="6124" actId="122"/>
          <ac:spMkLst>
            <pc:docMk/>
            <pc:sldMk cId="2179171345" sldId="317"/>
            <ac:spMk id="4" creationId="{011E9037-6B72-6EFB-A581-0C69D6F47A5F}"/>
          </ac:spMkLst>
        </pc:spChg>
        <pc:spChg chg="add mod">
          <ac:chgData name="inversiones juan daniel" userId="919721f64859baa7" providerId="LiveId" clId="{AB38B21A-9114-7C4A-91FC-F3CA8AC36C58}" dt="2022-06-17T16:31:24.103" v="15961"/>
          <ac:spMkLst>
            <pc:docMk/>
            <pc:sldMk cId="2179171345" sldId="317"/>
            <ac:spMk id="6" creationId="{28CD6E62-FF49-266B-0B2C-27EFF30B9A6F}"/>
          </ac:spMkLst>
        </pc:spChg>
      </pc:sldChg>
      <pc:sldChg chg="addSp modSp add mod modTransition modNotesTx">
        <pc:chgData name="inversiones juan daniel" userId="919721f64859baa7" providerId="LiveId" clId="{AB38B21A-9114-7C4A-91FC-F3CA8AC36C58}" dt="2022-06-20T01:20:25.149" v="30031"/>
        <pc:sldMkLst>
          <pc:docMk/>
          <pc:sldMk cId="1835066435" sldId="318"/>
        </pc:sldMkLst>
        <pc:spChg chg="mod">
          <ac:chgData name="inversiones juan daniel" userId="919721f64859baa7" providerId="LiveId" clId="{AB38B21A-9114-7C4A-91FC-F3CA8AC36C58}" dt="2022-06-11T00:32:39.620" v="6272" actId="1076"/>
          <ac:spMkLst>
            <pc:docMk/>
            <pc:sldMk cId="1835066435" sldId="318"/>
            <ac:spMk id="3" creationId="{35F3A5EE-AC1D-534A-FFB7-B327627E14EF}"/>
          </ac:spMkLst>
        </pc:spChg>
        <pc:spChg chg="add mod">
          <ac:chgData name="inversiones juan daniel" userId="919721f64859baa7" providerId="LiveId" clId="{AB38B21A-9114-7C4A-91FC-F3CA8AC36C58}" dt="2022-06-11T00:33:35.685" v="6440" actId="20577"/>
          <ac:spMkLst>
            <pc:docMk/>
            <pc:sldMk cId="1835066435" sldId="318"/>
            <ac:spMk id="6" creationId="{76891E96-E08E-EBDF-5CDC-158870328857}"/>
          </ac:spMkLst>
        </pc:spChg>
        <pc:spChg chg="add mod">
          <ac:chgData name="inversiones juan daniel" userId="919721f64859baa7" providerId="LiveId" clId="{AB38B21A-9114-7C4A-91FC-F3CA8AC36C58}" dt="2022-06-17T16:31:22.848" v="15960"/>
          <ac:spMkLst>
            <pc:docMk/>
            <pc:sldMk cId="1835066435" sldId="318"/>
            <ac:spMk id="7" creationId="{5EB3BA16-3026-352D-4075-417A1103EA93}"/>
          </ac:spMkLst>
        </pc:spChg>
      </pc:sldChg>
      <pc:sldChg chg="addSp delSp modSp add mod modTransition modNotesTx">
        <pc:chgData name="inversiones juan daniel" userId="919721f64859baa7" providerId="LiveId" clId="{AB38B21A-9114-7C4A-91FC-F3CA8AC36C58}" dt="2022-06-20T01:20:25.149" v="30031"/>
        <pc:sldMkLst>
          <pc:docMk/>
          <pc:sldMk cId="3563939116" sldId="319"/>
        </pc:sldMkLst>
        <pc:spChg chg="del">
          <ac:chgData name="inversiones juan daniel" userId="919721f64859baa7" providerId="LiveId" clId="{AB38B21A-9114-7C4A-91FC-F3CA8AC36C58}" dt="2022-06-11T00:35:49.366" v="6796" actId="478"/>
          <ac:spMkLst>
            <pc:docMk/>
            <pc:sldMk cId="3563939116" sldId="319"/>
            <ac:spMk id="3" creationId="{35F3A5EE-AC1D-534A-FFB7-B327627E14EF}"/>
          </ac:spMkLst>
        </pc:spChg>
        <pc:spChg chg="del mod">
          <ac:chgData name="inversiones juan daniel" userId="919721f64859baa7" providerId="LiveId" clId="{AB38B21A-9114-7C4A-91FC-F3CA8AC36C58}" dt="2022-06-11T00:35:50.937" v="6798" actId="478"/>
          <ac:spMkLst>
            <pc:docMk/>
            <pc:sldMk cId="3563939116" sldId="319"/>
            <ac:spMk id="4" creationId="{011E9037-6B72-6EFB-A581-0C69D6F47A5F}"/>
          </ac:spMkLst>
        </pc:spChg>
        <pc:spChg chg="add mod">
          <ac:chgData name="inversiones juan daniel" userId="919721f64859baa7" providerId="LiveId" clId="{AB38B21A-9114-7C4A-91FC-F3CA8AC36C58}" dt="2022-06-17T16:31:21.621" v="15959"/>
          <ac:spMkLst>
            <pc:docMk/>
            <pc:sldMk cId="3563939116" sldId="319"/>
            <ac:spMk id="5" creationId="{5CD929E0-B245-D5CD-57C0-167DE6B4CEFF}"/>
          </ac:spMkLst>
        </pc:spChg>
        <pc:spChg chg="del">
          <ac:chgData name="inversiones juan daniel" userId="919721f64859baa7" providerId="LiveId" clId="{AB38B21A-9114-7C4A-91FC-F3CA8AC36C58}" dt="2022-06-11T00:35:54.813" v="6800" actId="478"/>
          <ac:spMkLst>
            <pc:docMk/>
            <pc:sldMk cId="3563939116" sldId="319"/>
            <ac:spMk id="6" creationId="{76891E96-E08E-EBDF-5CDC-158870328857}"/>
          </ac:spMkLst>
        </pc:spChg>
        <pc:spChg chg="add del mod">
          <ac:chgData name="inversiones juan daniel" userId="919721f64859baa7" providerId="LiveId" clId="{AB38B21A-9114-7C4A-91FC-F3CA8AC36C58}" dt="2022-06-11T00:35:54.228" v="6799" actId="478"/>
          <ac:spMkLst>
            <pc:docMk/>
            <pc:sldMk cId="3563939116" sldId="319"/>
            <ac:spMk id="7" creationId="{196D6615-97CC-2473-4076-85DE735BE347}"/>
          </ac:spMkLst>
        </pc:spChg>
        <pc:spChg chg="add del mod">
          <ac:chgData name="inversiones juan daniel" userId="919721f64859baa7" providerId="LiveId" clId="{AB38B21A-9114-7C4A-91FC-F3CA8AC36C58}" dt="2022-06-11T00:36:08.408" v="6803"/>
          <ac:spMkLst>
            <pc:docMk/>
            <pc:sldMk cId="3563939116" sldId="319"/>
            <ac:spMk id="8" creationId="{1C0FEB19-DFAD-D15F-81E1-E7BE9B95DFDF}"/>
          </ac:spMkLst>
        </pc:spChg>
        <pc:spChg chg="add del mod">
          <ac:chgData name="inversiones juan daniel" userId="919721f64859baa7" providerId="LiveId" clId="{AB38B21A-9114-7C4A-91FC-F3CA8AC36C58}" dt="2022-06-11T00:36:18.038" v="6805"/>
          <ac:spMkLst>
            <pc:docMk/>
            <pc:sldMk cId="3563939116" sldId="319"/>
            <ac:spMk id="10" creationId="{67053498-A05C-EFC7-344C-4B3D98527BE5}"/>
          </ac:spMkLst>
        </pc:spChg>
        <pc:spChg chg="add del mod">
          <ac:chgData name="inversiones juan daniel" userId="919721f64859baa7" providerId="LiveId" clId="{AB38B21A-9114-7C4A-91FC-F3CA8AC36C58}" dt="2022-06-11T00:36:38.834" v="6815" actId="478"/>
          <ac:spMkLst>
            <pc:docMk/>
            <pc:sldMk cId="3563939116" sldId="319"/>
            <ac:spMk id="11" creationId="{3D4F7208-6B90-F6E5-02D8-893ABB84BBD5}"/>
          </ac:spMkLst>
        </pc:spChg>
        <pc:picChg chg="add mod modCrop">
          <ac:chgData name="inversiones juan daniel" userId="919721f64859baa7" providerId="LiveId" clId="{AB38B21A-9114-7C4A-91FC-F3CA8AC36C58}" dt="2022-06-11T00:37:09.371" v="6821" actId="1076"/>
          <ac:picMkLst>
            <pc:docMk/>
            <pc:sldMk cId="3563939116" sldId="319"/>
            <ac:picMk id="12" creationId="{762D1110-8E22-3719-346A-7E83E5C0EC3C}"/>
          </ac:picMkLst>
        </pc:picChg>
      </pc:sldChg>
      <pc:sldChg chg="addSp delSp modSp add mod modTransition chgLayout modNotesTx">
        <pc:chgData name="inversiones juan daniel" userId="919721f64859baa7" providerId="LiveId" clId="{AB38B21A-9114-7C4A-91FC-F3CA8AC36C58}" dt="2022-06-20T01:20:25.149" v="30031"/>
        <pc:sldMkLst>
          <pc:docMk/>
          <pc:sldMk cId="2468554165" sldId="320"/>
        </pc:sldMkLst>
        <pc:spChg chg="mod ord">
          <ac:chgData name="inversiones juan daniel" userId="919721f64859baa7" providerId="LiveId" clId="{AB38B21A-9114-7C4A-91FC-F3CA8AC36C58}" dt="2022-06-12T22:31:52.735" v="7348" actId="700"/>
          <ac:spMkLst>
            <pc:docMk/>
            <pc:sldMk cId="2468554165" sldId="320"/>
            <ac:spMk id="2" creationId="{D37662C4-030C-85B5-38CA-D150B927FC77}"/>
          </ac:spMkLst>
        </pc:spChg>
        <pc:spChg chg="add mod ord">
          <ac:chgData name="inversiones juan daniel" userId="919721f64859baa7" providerId="LiveId" clId="{AB38B21A-9114-7C4A-91FC-F3CA8AC36C58}" dt="2022-06-12T22:35:48.749" v="7674" actId="20577"/>
          <ac:spMkLst>
            <pc:docMk/>
            <pc:sldMk cId="2468554165" sldId="320"/>
            <ac:spMk id="3" creationId="{FFE65664-4400-A8D7-5B18-B9ED630E4763}"/>
          </ac:spMkLst>
        </pc:spChg>
        <pc:spChg chg="add del mod">
          <ac:chgData name="inversiones juan daniel" userId="919721f64859baa7" providerId="LiveId" clId="{AB38B21A-9114-7C4A-91FC-F3CA8AC36C58}" dt="2022-06-12T22:32:00.314" v="7351" actId="478"/>
          <ac:spMkLst>
            <pc:docMk/>
            <pc:sldMk cId="2468554165" sldId="320"/>
            <ac:spMk id="4" creationId="{83916942-4525-2C0B-FB94-4E43F2AEA0FB}"/>
          </ac:spMkLst>
        </pc:spChg>
        <pc:spChg chg="add mod">
          <ac:chgData name="inversiones juan daniel" userId="919721f64859baa7" providerId="LiveId" clId="{AB38B21A-9114-7C4A-91FC-F3CA8AC36C58}" dt="2022-06-12T22:32:49.577" v="7394" actId="2711"/>
          <ac:spMkLst>
            <pc:docMk/>
            <pc:sldMk cId="2468554165" sldId="320"/>
            <ac:spMk id="5" creationId="{033AF196-F8B1-2D51-7BC6-3E580B1D8EA3}"/>
          </ac:spMkLst>
        </pc:spChg>
        <pc:spChg chg="add mod">
          <ac:chgData name="inversiones juan daniel" userId="919721f64859baa7" providerId="LiveId" clId="{AB38B21A-9114-7C4A-91FC-F3CA8AC36C58}" dt="2022-06-17T16:31:20.338" v="15958"/>
          <ac:spMkLst>
            <pc:docMk/>
            <pc:sldMk cId="2468554165" sldId="320"/>
            <ac:spMk id="6" creationId="{12EA315B-EF4E-D2C2-741D-46AF80062F3B}"/>
          </ac:spMkLst>
        </pc:spChg>
        <pc:spChg chg="del">
          <ac:chgData name="inversiones juan daniel" userId="919721f64859baa7" providerId="LiveId" clId="{AB38B21A-9114-7C4A-91FC-F3CA8AC36C58}" dt="2022-06-12T22:31:46.142" v="7347" actId="478"/>
          <ac:spMkLst>
            <pc:docMk/>
            <pc:sldMk cId="2468554165" sldId="320"/>
            <ac:spMk id="9" creationId="{DA027DDC-3183-6F20-3B2B-47E2EA698FEE}"/>
          </ac:spMkLst>
        </pc:spChg>
        <pc:picChg chg="del">
          <ac:chgData name="inversiones juan daniel" userId="919721f64859baa7" providerId="LiveId" clId="{AB38B21A-9114-7C4A-91FC-F3CA8AC36C58}" dt="2022-06-12T22:31:39.480" v="7346" actId="478"/>
          <ac:picMkLst>
            <pc:docMk/>
            <pc:sldMk cId="2468554165" sldId="320"/>
            <ac:picMk id="12" creationId="{762D1110-8E22-3719-346A-7E83E5C0EC3C}"/>
          </ac:picMkLst>
        </pc:picChg>
      </pc:sldChg>
      <pc:sldChg chg="addSp delSp modSp add mod modTransition modNotesTx">
        <pc:chgData name="inversiones juan daniel" userId="919721f64859baa7" providerId="LiveId" clId="{AB38B21A-9114-7C4A-91FC-F3CA8AC36C58}" dt="2022-06-20T01:20:25.149" v="30031"/>
        <pc:sldMkLst>
          <pc:docMk/>
          <pc:sldMk cId="4113509922" sldId="321"/>
        </pc:sldMkLst>
        <pc:spChg chg="mod">
          <ac:chgData name="inversiones juan daniel" userId="919721f64859baa7" providerId="LiveId" clId="{AB38B21A-9114-7C4A-91FC-F3CA8AC36C58}" dt="2022-06-12T22:53:08.320" v="7712" actId="20577"/>
          <ac:spMkLst>
            <pc:docMk/>
            <pc:sldMk cId="4113509922" sldId="321"/>
            <ac:spMk id="2" creationId="{D37662C4-030C-85B5-38CA-D150B927FC77}"/>
          </ac:spMkLst>
        </pc:spChg>
        <pc:spChg chg="del">
          <ac:chgData name="inversiones juan daniel" userId="919721f64859baa7" providerId="LiveId" clId="{AB38B21A-9114-7C4A-91FC-F3CA8AC36C58}" dt="2022-06-12T22:52:52.182" v="7677" actId="478"/>
          <ac:spMkLst>
            <pc:docMk/>
            <pc:sldMk cId="4113509922" sldId="321"/>
            <ac:spMk id="3" creationId="{FFE65664-4400-A8D7-5B18-B9ED630E4763}"/>
          </ac:spMkLst>
        </pc:spChg>
        <pc:spChg chg="del">
          <ac:chgData name="inversiones juan daniel" userId="919721f64859baa7" providerId="LiveId" clId="{AB38B21A-9114-7C4A-91FC-F3CA8AC36C58}" dt="2022-06-12T22:52:50.575" v="7676" actId="478"/>
          <ac:spMkLst>
            <pc:docMk/>
            <pc:sldMk cId="4113509922" sldId="321"/>
            <ac:spMk id="5" creationId="{033AF196-F8B1-2D51-7BC6-3E580B1D8EA3}"/>
          </ac:spMkLst>
        </pc:spChg>
        <pc:spChg chg="add mod">
          <ac:chgData name="inversiones juan daniel" userId="919721f64859baa7" providerId="LiveId" clId="{AB38B21A-9114-7C4A-91FC-F3CA8AC36C58}" dt="2022-06-17T16:31:19.123" v="15957"/>
          <ac:spMkLst>
            <pc:docMk/>
            <pc:sldMk cId="4113509922" sldId="321"/>
            <ac:spMk id="6" creationId="{36A54C56-D469-8019-294E-61211FBBC56D}"/>
          </ac:spMkLst>
        </pc:spChg>
        <pc:spChg chg="add del mod">
          <ac:chgData name="inversiones juan daniel" userId="919721f64859baa7" providerId="LiveId" clId="{AB38B21A-9114-7C4A-91FC-F3CA8AC36C58}" dt="2022-06-12T22:52:54.330" v="7678" actId="478"/>
          <ac:spMkLst>
            <pc:docMk/>
            <pc:sldMk cId="4113509922" sldId="321"/>
            <ac:spMk id="6" creationId="{C3840997-1A4B-9144-0B97-2FD4C00CBA8C}"/>
          </ac:spMkLst>
        </pc:spChg>
        <pc:spChg chg="add mod">
          <ac:chgData name="inversiones juan daniel" userId="919721f64859baa7" providerId="LiveId" clId="{AB38B21A-9114-7C4A-91FC-F3CA8AC36C58}" dt="2022-06-12T22:56:11.920" v="8015" actId="1076"/>
          <ac:spMkLst>
            <pc:docMk/>
            <pc:sldMk cId="4113509922" sldId="321"/>
            <ac:spMk id="7" creationId="{6A604C4B-1316-475A-F098-7093C8DD3C88}"/>
          </ac:spMkLst>
        </pc:spChg>
        <pc:spChg chg="add mod">
          <ac:chgData name="inversiones juan daniel" userId="919721f64859baa7" providerId="LiveId" clId="{AB38B21A-9114-7C4A-91FC-F3CA8AC36C58}" dt="2022-06-12T22:56:40.870" v="8024" actId="1076"/>
          <ac:spMkLst>
            <pc:docMk/>
            <pc:sldMk cId="4113509922" sldId="321"/>
            <ac:spMk id="8" creationId="{010A4222-E235-2199-36B0-18A9FFDEC262}"/>
          </ac:spMkLst>
        </pc:spChg>
        <pc:spChg chg="add mod">
          <ac:chgData name="inversiones juan daniel" userId="919721f64859baa7" providerId="LiveId" clId="{AB38B21A-9114-7C4A-91FC-F3CA8AC36C58}" dt="2022-06-12T22:56:54.303" v="8028" actId="1076"/>
          <ac:spMkLst>
            <pc:docMk/>
            <pc:sldMk cId="4113509922" sldId="321"/>
            <ac:spMk id="9" creationId="{4B1DC94C-D60A-8C2A-26D3-9674DE051D6D}"/>
          </ac:spMkLst>
        </pc:spChg>
      </pc:sldChg>
      <pc:sldChg chg="addSp delSp modSp add mod modTransition modNotesTx">
        <pc:chgData name="inversiones juan daniel" userId="919721f64859baa7" providerId="LiveId" clId="{AB38B21A-9114-7C4A-91FC-F3CA8AC36C58}" dt="2022-06-20T01:20:25.149" v="30031"/>
        <pc:sldMkLst>
          <pc:docMk/>
          <pc:sldMk cId="1262009989" sldId="322"/>
        </pc:sldMkLst>
        <pc:spChg chg="mod">
          <ac:chgData name="inversiones juan daniel" userId="919721f64859baa7" providerId="LiveId" clId="{AB38B21A-9114-7C4A-91FC-F3CA8AC36C58}" dt="2022-06-16T17:23:48.855" v="12140" actId="20577"/>
          <ac:spMkLst>
            <pc:docMk/>
            <pc:sldMk cId="1262009989" sldId="322"/>
            <ac:spMk id="2" creationId="{D37662C4-030C-85B5-38CA-D150B927FC77}"/>
          </ac:spMkLst>
        </pc:spChg>
        <pc:spChg chg="add del mod">
          <ac:chgData name="inversiones juan daniel" userId="919721f64859baa7" providerId="LiveId" clId="{AB38B21A-9114-7C4A-91FC-F3CA8AC36C58}" dt="2022-06-16T17:23:47.229" v="12138" actId="478"/>
          <ac:spMkLst>
            <pc:docMk/>
            <pc:sldMk cId="1262009989" sldId="322"/>
            <ac:spMk id="3" creationId="{62BD6B65-4585-AED3-B9C0-B1366E71B555}"/>
          </ac:spMkLst>
        </pc:spChg>
        <pc:spChg chg="add mod">
          <ac:chgData name="inversiones juan daniel" userId="919721f64859baa7" providerId="LiveId" clId="{AB38B21A-9114-7C4A-91FC-F3CA8AC36C58}" dt="2022-06-16T17:32:47.689" v="12609" actId="1076"/>
          <ac:spMkLst>
            <pc:docMk/>
            <pc:sldMk cId="1262009989" sldId="322"/>
            <ac:spMk id="4" creationId="{F94AC4A9-AA23-3B49-090D-8B268A4E5556}"/>
          </ac:spMkLst>
        </pc:spChg>
        <pc:spChg chg="add mod">
          <ac:chgData name="inversiones juan daniel" userId="919721f64859baa7" providerId="LiveId" clId="{AB38B21A-9114-7C4A-91FC-F3CA8AC36C58}" dt="2022-06-17T16:31:16.831" v="15956" actId="1036"/>
          <ac:spMkLst>
            <pc:docMk/>
            <pc:sldMk cId="1262009989" sldId="322"/>
            <ac:spMk id="5" creationId="{04801222-BA4C-3A00-7063-28E63ACC41AC}"/>
          </ac:spMkLst>
        </pc:spChg>
        <pc:spChg chg="del">
          <ac:chgData name="inversiones juan daniel" userId="919721f64859baa7" providerId="LiveId" clId="{AB38B21A-9114-7C4A-91FC-F3CA8AC36C58}" dt="2022-06-12T22:57:50.282" v="8127" actId="478"/>
          <ac:spMkLst>
            <pc:docMk/>
            <pc:sldMk cId="1262009989" sldId="322"/>
            <ac:spMk id="7" creationId="{6A604C4B-1316-475A-F098-7093C8DD3C88}"/>
          </ac:spMkLst>
        </pc:spChg>
        <pc:spChg chg="del">
          <ac:chgData name="inversiones juan daniel" userId="919721f64859baa7" providerId="LiveId" clId="{AB38B21A-9114-7C4A-91FC-F3CA8AC36C58}" dt="2022-06-12T22:57:50.282" v="8127" actId="478"/>
          <ac:spMkLst>
            <pc:docMk/>
            <pc:sldMk cId="1262009989" sldId="322"/>
            <ac:spMk id="8" creationId="{010A4222-E235-2199-36B0-18A9FFDEC262}"/>
          </ac:spMkLst>
        </pc:spChg>
        <pc:spChg chg="del">
          <ac:chgData name="inversiones juan daniel" userId="919721f64859baa7" providerId="LiveId" clId="{AB38B21A-9114-7C4A-91FC-F3CA8AC36C58}" dt="2022-06-12T22:57:50.282" v="8127" actId="478"/>
          <ac:spMkLst>
            <pc:docMk/>
            <pc:sldMk cId="1262009989" sldId="322"/>
            <ac:spMk id="9" creationId="{4B1DC94C-D60A-8C2A-26D3-9674DE051D6D}"/>
          </ac:spMkLst>
        </pc:spChg>
      </pc:sldChg>
      <pc:sldChg chg="addSp delSp modSp new mod modTransition modClrScheme chgLayout">
        <pc:chgData name="inversiones juan daniel" userId="919721f64859baa7" providerId="LiveId" clId="{AB38B21A-9114-7C4A-91FC-F3CA8AC36C58}" dt="2022-06-20T01:20:25.149" v="30031"/>
        <pc:sldMkLst>
          <pc:docMk/>
          <pc:sldMk cId="2041594021" sldId="323"/>
        </pc:sldMkLst>
        <pc:spChg chg="add mod ord">
          <ac:chgData name="inversiones juan daniel" userId="919721f64859baa7" providerId="LiveId" clId="{AB38B21A-9114-7C4A-91FC-F3CA8AC36C58}" dt="2022-06-14T17:19:37.073" v="8674" actId="700"/>
          <ac:spMkLst>
            <pc:docMk/>
            <pc:sldMk cId="2041594021" sldId="323"/>
            <ac:spMk id="2" creationId="{9A3895A9-3BC2-DE7F-2654-AD25CA1D868C}"/>
          </ac:spMkLst>
        </pc:spChg>
        <pc:spChg chg="add mod ord">
          <ac:chgData name="inversiones juan daniel" userId="919721f64859baa7" providerId="LiveId" clId="{AB38B21A-9114-7C4A-91FC-F3CA8AC36C58}" dt="2022-06-14T17:19:43.702" v="8675" actId="2710"/>
          <ac:spMkLst>
            <pc:docMk/>
            <pc:sldMk cId="2041594021" sldId="323"/>
            <ac:spMk id="3" creationId="{80D754DC-A5E8-BFE7-5857-24F59A534C6E}"/>
          </ac:spMkLst>
        </pc:spChg>
        <pc:spChg chg="add del mod">
          <ac:chgData name="inversiones juan daniel" userId="919721f64859baa7" providerId="LiveId" clId="{AB38B21A-9114-7C4A-91FC-F3CA8AC36C58}" dt="2022-06-14T17:19:27.641" v="8670" actId="478"/>
          <ac:spMkLst>
            <pc:docMk/>
            <pc:sldMk cId="2041594021" sldId="323"/>
            <ac:spMk id="4" creationId="{73083E57-7261-9BE9-515E-49AA8B22D030}"/>
          </ac:spMkLst>
        </pc:spChg>
        <pc:spChg chg="add del mod">
          <ac:chgData name="inversiones juan daniel" userId="919721f64859baa7" providerId="LiveId" clId="{AB38B21A-9114-7C4A-91FC-F3CA8AC36C58}" dt="2022-06-14T17:19:30.453" v="8671" actId="478"/>
          <ac:spMkLst>
            <pc:docMk/>
            <pc:sldMk cId="2041594021" sldId="323"/>
            <ac:spMk id="5" creationId="{E2AC0CEE-E4C5-4F03-B039-875219A29A89}"/>
          </ac:spMkLst>
        </pc:spChg>
        <pc:spChg chg="add del mod">
          <ac:chgData name="inversiones juan daniel" userId="919721f64859baa7" providerId="LiveId" clId="{AB38B21A-9114-7C4A-91FC-F3CA8AC36C58}" dt="2022-06-14T17:19:31.059" v="8672" actId="478"/>
          <ac:spMkLst>
            <pc:docMk/>
            <pc:sldMk cId="2041594021" sldId="323"/>
            <ac:spMk id="7" creationId="{53863E16-DDCE-97BC-1DA4-B951A0EBCD9C}"/>
          </ac:spMkLst>
        </pc:spChg>
      </pc:sldChg>
      <pc:sldChg chg="add modTransition">
        <pc:chgData name="inversiones juan daniel" userId="919721f64859baa7" providerId="LiveId" clId="{AB38B21A-9114-7C4A-91FC-F3CA8AC36C58}" dt="2022-06-20T01:20:25.149" v="30031"/>
        <pc:sldMkLst>
          <pc:docMk/>
          <pc:sldMk cId="3568631146" sldId="324"/>
        </pc:sldMkLst>
      </pc:sldChg>
      <pc:sldChg chg="addSp delSp modSp new mod modTransition modClrScheme chgLayout modNotesTx">
        <pc:chgData name="inversiones juan daniel" userId="919721f64859baa7" providerId="LiveId" clId="{AB38B21A-9114-7C4A-91FC-F3CA8AC36C58}" dt="2022-06-20T01:20:25.149" v="30031"/>
        <pc:sldMkLst>
          <pc:docMk/>
          <pc:sldMk cId="2355840895" sldId="325"/>
        </pc:sldMkLst>
        <pc:spChg chg="add del mod ord">
          <ac:chgData name="inversiones juan daniel" userId="919721f64859baa7" providerId="LiveId" clId="{AB38B21A-9114-7C4A-91FC-F3CA8AC36C58}" dt="2022-06-14T17:23:24.625" v="8680" actId="700"/>
          <ac:spMkLst>
            <pc:docMk/>
            <pc:sldMk cId="2355840895" sldId="325"/>
            <ac:spMk id="2" creationId="{77AFB83C-20BE-48FF-B418-CC99B53F7A28}"/>
          </ac:spMkLst>
        </pc:spChg>
        <pc:spChg chg="add del mod">
          <ac:chgData name="inversiones juan daniel" userId="919721f64859baa7" providerId="LiveId" clId="{AB38B21A-9114-7C4A-91FC-F3CA8AC36C58}" dt="2022-06-14T17:23:10.515" v="8679"/>
          <ac:spMkLst>
            <pc:docMk/>
            <pc:sldMk cId="2355840895" sldId="325"/>
            <ac:spMk id="3" creationId="{92219D87-A690-4E7E-E50A-DBB5E88F2E76}"/>
          </ac:spMkLst>
        </pc:spChg>
        <pc:spChg chg="add mod ord">
          <ac:chgData name="inversiones juan daniel" userId="919721f64859baa7" providerId="LiveId" clId="{AB38B21A-9114-7C4A-91FC-F3CA8AC36C58}" dt="2022-06-14T17:24:41.948" v="8700" actId="26606"/>
          <ac:spMkLst>
            <pc:docMk/>
            <pc:sldMk cId="2355840895" sldId="325"/>
            <ac:spMk id="4" creationId="{DD2335AE-E49F-62F1-4115-352F8BCAD4A7}"/>
          </ac:spMkLst>
        </pc:spChg>
        <pc:spChg chg="add mod">
          <ac:chgData name="inversiones juan daniel" userId="919721f64859baa7" providerId="LiveId" clId="{AB38B21A-9114-7C4A-91FC-F3CA8AC36C58}" dt="2022-06-15T11:34:38.938" v="11665" actId="20577"/>
          <ac:spMkLst>
            <pc:docMk/>
            <pc:sldMk cId="2355840895" sldId="325"/>
            <ac:spMk id="9" creationId="{01B018C1-7FCB-1CBB-4C08-01ECF8FA0081}"/>
          </ac:spMkLst>
        </pc:spChg>
      </pc:sldChg>
      <pc:sldChg chg="addSp delSp modSp add mod modTransition modNotesTx">
        <pc:chgData name="inversiones juan daniel" userId="919721f64859baa7" providerId="LiveId" clId="{AB38B21A-9114-7C4A-91FC-F3CA8AC36C58}" dt="2022-06-20T01:20:25.149" v="30031"/>
        <pc:sldMkLst>
          <pc:docMk/>
          <pc:sldMk cId="3478689837" sldId="326"/>
        </pc:sldMkLst>
        <pc:spChg chg="del">
          <ac:chgData name="inversiones juan daniel" userId="919721f64859baa7" providerId="LiveId" clId="{AB38B21A-9114-7C4A-91FC-F3CA8AC36C58}" dt="2022-06-16T17:32:51.508" v="12611" actId="478"/>
          <ac:spMkLst>
            <pc:docMk/>
            <pc:sldMk cId="3478689837" sldId="326"/>
            <ac:spMk id="4" creationId="{F94AC4A9-AA23-3B49-090D-8B268A4E5556}"/>
          </ac:spMkLst>
        </pc:spChg>
        <pc:spChg chg="add mod">
          <ac:chgData name="inversiones juan daniel" userId="919721f64859baa7" providerId="LiveId" clId="{AB38B21A-9114-7C4A-91FC-F3CA8AC36C58}" dt="2022-06-16T17:34:07.271" v="12731" actId="1076"/>
          <ac:spMkLst>
            <pc:docMk/>
            <pc:sldMk cId="3478689837" sldId="326"/>
            <ac:spMk id="5" creationId="{DCAA5C93-2264-67A0-D38E-EA8737E904EC}"/>
          </ac:spMkLst>
        </pc:spChg>
        <pc:spChg chg="add mod">
          <ac:chgData name="inversiones juan daniel" userId="919721f64859baa7" providerId="LiveId" clId="{AB38B21A-9114-7C4A-91FC-F3CA8AC36C58}" dt="2022-06-16T17:34:59.158" v="12805" actId="1076"/>
          <ac:spMkLst>
            <pc:docMk/>
            <pc:sldMk cId="3478689837" sldId="326"/>
            <ac:spMk id="6" creationId="{C2E45769-CD4F-7D27-C9FE-C5D2028FA492}"/>
          </ac:spMkLst>
        </pc:spChg>
        <pc:spChg chg="add mod">
          <ac:chgData name="inversiones juan daniel" userId="919721f64859baa7" providerId="LiveId" clId="{AB38B21A-9114-7C4A-91FC-F3CA8AC36C58}" dt="2022-06-17T16:31:13.845" v="15953"/>
          <ac:spMkLst>
            <pc:docMk/>
            <pc:sldMk cId="3478689837" sldId="326"/>
            <ac:spMk id="7" creationId="{E0C6F57E-7B14-7AF0-4D8D-91DC0BFF7F94}"/>
          </ac:spMkLst>
        </pc:spChg>
        <pc:picChg chg="add mod">
          <ac:chgData name="inversiones juan daniel" userId="919721f64859baa7" providerId="LiveId" clId="{AB38B21A-9114-7C4A-91FC-F3CA8AC36C58}" dt="2022-06-16T17:33:28.289" v="12682" actId="1076"/>
          <ac:picMkLst>
            <pc:docMk/>
            <pc:sldMk cId="3478689837" sldId="326"/>
            <ac:picMk id="3" creationId="{915251BC-2111-93A7-D3D2-34F21B9396E6}"/>
          </ac:picMkLst>
        </pc:picChg>
      </pc:sldChg>
      <pc:sldChg chg="addSp delSp modSp add mod modTransition modNotesTx">
        <pc:chgData name="inversiones juan daniel" userId="919721f64859baa7" providerId="LiveId" clId="{AB38B21A-9114-7C4A-91FC-F3CA8AC36C58}" dt="2022-06-20T01:20:25.149" v="30031"/>
        <pc:sldMkLst>
          <pc:docMk/>
          <pc:sldMk cId="2485190220" sldId="327"/>
        </pc:sldMkLst>
        <pc:spChg chg="add del mod">
          <ac:chgData name="inversiones juan daniel" userId="919721f64859baa7" providerId="LiveId" clId="{AB38B21A-9114-7C4A-91FC-F3CA8AC36C58}" dt="2022-06-16T22:12:45.248" v="12822"/>
          <ac:spMkLst>
            <pc:docMk/>
            <pc:sldMk cId="2485190220" sldId="327"/>
            <ac:spMk id="4" creationId="{C30304CF-019A-29D8-1BB6-B85C154AD227}"/>
          </ac:spMkLst>
        </pc:spChg>
        <pc:spChg chg="del">
          <ac:chgData name="inversiones juan daniel" userId="919721f64859baa7" providerId="LiveId" clId="{AB38B21A-9114-7C4A-91FC-F3CA8AC36C58}" dt="2022-06-16T21:37:20.339" v="12812" actId="478"/>
          <ac:spMkLst>
            <pc:docMk/>
            <pc:sldMk cId="2485190220" sldId="327"/>
            <ac:spMk id="5" creationId="{DCAA5C93-2264-67A0-D38E-EA8737E904EC}"/>
          </ac:spMkLst>
        </pc:spChg>
        <pc:spChg chg="del mod">
          <ac:chgData name="inversiones juan daniel" userId="919721f64859baa7" providerId="LiveId" clId="{AB38B21A-9114-7C4A-91FC-F3CA8AC36C58}" dt="2022-06-16T21:37:17.472" v="12811" actId="478"/>
          <ac:spMkLst>
            <pc:docMk/>
            <pc:sldMk cId="2485190220" sldId="327"/>
            <ac:spMk id="6" creationId="{C2E45769-CD4F-7D27-C9FE-C5D2028FA492}"/>
          </ac:spMkLst>
        </pc:spChg>
        <pc:spChg chg="add del mod">
          <ac:chgData name="inversiones juan daniel" userId="919721f64859baa7" providerId="LiveId" clId="{AB38B21A-9114-7C4A-91FC-F3CA8AC36C58}" dt="2022-06-16T22:12:55.706" v="12824"/>
          <ac:spMkLst>
            <pc:docMk/>
            <pc:sldMk cId="2485190220" sldId="327"/>
            <ac:spMk id="7" creationId="{0CB5ED38-AA34-E1A9-E27A-9FA48B4BF77D}"/>
          </ac:spMkLst>
        </pc:spChg>
        <pc:spChg chg="add mod">
          <ac:chgData name="inversiones juan daniel" userId="919721f64859baa7" providerId="LiveId" clId="{AB38B21A-9114-7C4A-91FC-F3CA8AC36C58}" dt="2022-06-16T22:14:26.234" v="12864" actId="1076"/>
          <ac:spMkLst>
            <pc:docMk/>
            <pc:sldMk cId="2485190220" sldId="327"/>
            <ac:spMk id="9" creationId="{31A8CC44-50C6-46BF-D29D-D04CEC1268A5}"/>
          </ac:spMkLst>
        </pc:spChg>
        <pc:picChg chg="del">
          <ac:chgData name="inversiones juan daniel" userId="919721f64859baa7" providerId="LiveId" clId="{AB38B21A-9114-7C4A-91FC-F3CA8AC36C58}" dt="2022-06-16T21:37:11.412" v="12809" actId="478"/>
          <ac:picMkLst>
            <pc:docMk/>
            <pc:sldMk cId="2485190220" sldId="327"/>
            <ac:picMk id="3" creationId="{915251BC-2111-93A7-D3D2-34F21B9396E6}"/>
          </ac:picMkLst>
        </pc:picChg>
        <pc:picChg chg="add mod">
          <ac:chgData name="inversiones juan daniel" userId="919721f64859baa7" providerId="LiveId" clId="{AB38B21A-9114-7C4A-91FC-F3CA8AC36C58}" dt="2022-06-16T22:13:39.750" v="12834" actId="1076"/>
          <ac:picMkLst>
            <pc:docMk/>
            <pc:sldMk cId="2485190220" sldId="327"/>
            <ac:picMk id="8" creationId="{E61AF2F6-CB1F-CF9D-40B6-4C4CC240532B}"/>
          </ac:picMkLst>
        </pc:picChg>
        <pc:picChg chg="add mod">
          <ac:chgData name="inversiones juan daniel" userId="919721f64859baa7" providerId="LiveId" clId="{AB38B21A-9114-7C4A-91FC-F3CA8AC36C58}" dt="2022-06-16T22:13:53.017" v="12841" actId="1076"/>
          <ac:picMkLst>
            <pc:docMk/>
            <pc:sldMk cId="2485190220" sldId="327"/>
            <ac:picMk id="1026" creationId="{80C98C1B-1C0E-7A2F-C085-4231B388233D}"/>
          </ac:picMkLst>
        </pc:picChg>
      </pc:sldChg>
      <pc:sldChg chg="addSp delSp modSp add mod modTransition modNotesTx">
        <pc:chgData name="inversiones juan daniel" userId="919721f64859baa7" providerId="LiveId" clId="{AB38B21A-9114-7C4A-91FC-F3CA8AC36C58}" dt="2022-06-20T01:20:25.149" v="30031"/>
        <pc:sldMkLst>
          <pc:docMk/>
          <pc:sldMk cId="1239643881" sldId="328"/>
        </pc:sldMkLst>
        <pc:spChg chg="add mod">
          <ac:chgData name="inversiones juan daniel" userId="919721f64859baa7" providerId="LiveId" clId="{AB38B21A-9114-7C4A-91FC-F3CA8AC36C58}" dt="2022-06-16T22:22:09.459" v="13654" actId="1076"/>
          <ac:spMkLst>
            <pc:docMk/>
            <pc:sldMk cId="1239643881" sldId="328"/>
            <ac:spMk id="3" creationId="{887970F4-5B6E-BFDC-2418-F78AF888BD0F}"/>
          </ac:spMkLst>
        </pc:spChg>
        <pc:spChg chg="add mod">
          <ac:chgData name="inversiones juan daniel" userId="919721f64859baa7" providerId="LiveId" clId="{AB38B21A-9114-7C4A-91FC-F3CA8AC36C58}" dt="2022-06-16T22:23:16.353" v="13684" actId="1076"/>
          <ac:spMkLst>
            <pc:docMk/>
            <pc:sldMk cId="1239643881" sldId="328"/>
            <ac:spMk id="4" creationId="{7DAD2B2B-5AA9-92FC-885B-430BBC016BC3}"/>
          </ac:spMkLst>
        </pc:spChg>
        <pc:spChg chg="add mod">
          <ac:chgData name="inversiones juan daniel" userId="919721f64859baa7" providerId="LiveId" clId="{AB38B21A-9114-7C4A-91FC-F3CA8AC36C58}" dt="2022-06-16T22:23:14.057" v="13683" actId="1076"/>
          <ac:spMkLst>
            <pc:docMk/>
            <pc:sldMk cId="1239643881" sldId="328"/>
            <ac:spMk id="10" creationId="{8109B686-7748-CC04-9200-9CC7E2F07CD8}"/>
          </ac:spMkLst>
        </pc:spChg>
        <pc:picChg chg="del">
          <ac:chgData name="inversiones juan daniel" userId="919721f64859baa7" providerId="LiveId" clId="{AB38B21A-9114-7C4A-91FC-F3CA8AC36C58}" dt="2022-06-16T22:19:53.596" v="13626" actId="478"/>
          <ac:picMkLst>
            <pc:docMk/>
            <pc:sldMk cId="1239643881" sldId="328"/>
            <ac:picMk id="8" creationId="{E61AF2F6-CB1F-CF9D-40B6-4C4CC240532B}"/>
          </ac:picMkLst>
        </pc:picChg>
        <pc:picChg chg="add mod">
          <ac:chgData name="inversiones juan daniel" userId="919721f64859baa7" providerId="LiveId" clId="{AB38B21A-9114-7C4A-91FC-F3CA8AC36C58}" dt="2022-06-17T00:27:01.280" v="14033" actId="1076"/>
          <ac:picMkLst>
            <pc:docMk/>
            <pc:sldMk cId="1239643881" sldId="328"/>
            <ac:picMk id="11" creationId="{0E15A5FA-53A3-17A8-CC97-6A6301F35097}"/>
          </ac:picMkLst>
        </pc:picChg>
        <pc:picChg chg="add del mod">
          <ac:chgData name="inversiones juan daniel" userId="919721f64859baa7" providerId="LiveId" clId="{AB38B21A-9114-7C4A-91FC-F3CA8AC36C58}" dt="2022-06-17T00:27:05.156" v="14035"/>
          <ac:picMkLst>
            <pc:docMk/>
            <pc:sldMk cId="1239643881" sldId="328"/>
            <ac:picMk id="12" creationId="{198F75BE-ACDB-7CED-3935-4D6C20A66C27}"/>
          </ac:picMkLst>
        </pc:picChg>
        <pc:picChg chg="add mod">
          <ac:chgData name="inversiones juan daniel" userId="919721f64859baa7" providerId="LiveId" clId="{AB38B21A-9114-7C4A-91FC-F3CA8AC36C58}" dt="2022-06-17T00:31:09.188" v="14199" actId="1035"/>
          <ac:picMkLst>
            <pc:docMk/>
            <pc:sldMk cId="1239643881" sldId="328"/>
            <ac:picMk id="13" creationId="{DF63E228-F4E0-A6BC-A6F7-0DD8DAD3F3E4}"/>
          </ac:picMkLst>
        </pc:picChg>
        <pc:picChg chg="add mod">
          <ac:chgData name="inversiones juan daniel" userId="919721f64859baa7" providerId="LiveId" clId="{AB38B21A-9114-7C4A-91FC-F3CA8AC36C58}" dt="2022-06-17T00:31:26.931" v="14214" actId="1038"/>
          <ac:picMkLst>
            <pc:docMk/>
            <pc:sldMk cId="1239643881" sldId="328"/>
            <ac:picMk id="14" creationId="{289F2325-A83F-1E43-CDD0-9E6106422C71}"/>
          </ac:picMkLst>
        </pc:picChg>
        <pc:picChg chg="mod">
          <ac:chgData name="inversiones juan daniel" userId="919721f64859baa7" providerId="LiveId" clId="{AB38B21A-9114-7C4A-91FC-F3CA8AC36C58}" dt="2022-06-16T22:22:22.638" v="13655" actId="1076"/>
          <ac:picMkLst>
            <pc:docMk/>
            <pc:sldMk cId="1239643881" sldId="328"/>
            <ac:picMk id="1026" creationId="{80C98C1B-1C0E-7A2F-C085-4231B388233D}"/>
          </ac:picMkLst>
        </pc:picChg>
        <pc:picChg chg="add mod">
          <ac:chgData name="inversiones juan daniel" userId="919721f64859baa7" providerId="LiveId" clId="{AB38B21A-9114-7C4A-91FC-F3CA8AC36C58}" dt="2022-06-16T22:22:29.003" v="13656" actId="1076"/>
          <ac:picMkLst>
            <pc:docMk/>
            <pc:sldMk cId="1239643881" sldId="328"/>
            <ac:picMk id="3074" creationId="{841DE548-9830-4335-4A30-38E7B4B678CA}"/>
          </ac:picMkLst>
        </pc:picChg>
      </pc:sldChg>
      <pc:sldChg chg="addSp delSp modSp add del mod modNotesTx">
        <pc:chgData name="inversiones juan daniel" userId="919721f64859baa7" providerId="LiveId" clId="{AB38B21A-9114-7C4A-91FC-F3CA8AC36C58}" dt="2022-06-17T00:26:48.725" v="14031" actId="2696"/>
        <pc:sldMkLst>
          <pc:docMk/>
          <pc:sldMk cId="1019498702" sldId="329"/>
        </pc:sldMkLst>
        <pc:spChg chg="del">
          <ac:chgData name="inversiones juan daniel" userId="919721f64859baa7" providerId="LiveId" clId="{AB38B21A-9114-7C4A-91FC-F3CA8AC36C58}" dt="2022-06-17T00:26:36.845" v="14025" actId="478"/>
          <ac:spMkLst>
            <pc:docMk/>
            <pc:sldMk cId="1019498702" sldId="329"/>
            <ac:spMk id="3" creationId="{887970F4-5B6E-BFDC-2418-F78AF888BD0F}"/>
          </ac:spMkLst>
        </pc:spChg>
        <pc:spChg chg="del">
          <ac:chgData name="inversiones juan daniel" userId="919721f64859baa7" providerId="LiveId" clId="{AB38B21A-9114-7C4A-91FC-F3CA8AC36C58}" dt="2022-06-17T00:26:33.993" v="14023" actId="478"/>
          <ac:spMkLst>
            <pc:docMk/>
            <pc:sldMk cId="1019498702" sldId="329"/>
            <ac:spMk id="4" creationId="{7DAD2B2B-5AA9-92FC-885B-430BBC016BC3}"/>
          </ac:spMkLst>
        </pc:spChg>
        <pc:spChg chg="del">
          <ac:chgData name="inversiones juan daniel" userId="919721f64859baa7" providerId="LiveId" clId="{AB38B21A-9114-7C4A-91FC-F3CA8AC36C58}" dt="2022-06-17T00:26:38.628" v="14026" actId="478"/>
          <ac:spMkLst>
            <pc:docMk/>
            <pc:sldMk cId="1019498702" sldId="329"/>
            <ac:spMk id="10" creationId="{8109B686-7748-CC04-9200-9CC7E2F07CD8}"/>
          </ac:spMkLst>
        </pc:spChg>
        <pc:picChg chg="add del mod">
          <ac:chgData name="inversiones juan daniel" userId="919721f64859baa7" providerId="LiveId" clId="{AB38B21A-9114-7C4A-91FC-F3CA8AC36C58}" dt="2022-06-17T00:26:45.115" v="14030"/>
          <ac:picMkLst>
            <pc:docMk/>
            <pc:sldMk cId="1019498702" sldId="329"/>
            <ac:picMk id="11" creationId="{8C19F943-19F4-7A9B-F254-30413E3C5F43}"/>
          </ac:picMkLst>
        </pc:picChg>
        <pc:picChg chg="del">
          <ac:chgData name="inversiones juan daniel" userId="919721f64859baa7" providerId="LiveId" clId="{AB38B21A-9114-7C4A-91FC-F3CA8AC36C58}" dt="2022-06-17T00:26:35.175" v="14024" actId="478"/>
          <ac:picMkLst>
            <pc:docMk/>
            <pc:sldMk cId="1019498702" sldId="329"/>
            <ac:picMk id="1026" creationId="{80C98C1B-1C0E-7A2F-C085-4231B388233D}"/>
          </ac:picMkLst>
        </pc:picChg>
      </pc:sldChg>
      <pc:sldChg chg="addSp delSp modSp add mod modTransition modNotesTx">
        <pc:chgData name="inversiones juan daniel" userId="919721f64859baa7" providerId="LiveId" clId="{AB38B21A-9114-7C4A-91FC-F3CA8AC36C58}" dt="2022-06-20T01:20:25.149" v="30031"/>
        <pc:sldMkLst>
          <pc:docMk/>
          <pc:sldMk cId="1498623070" sldId="329"/>
        </pc:sldMkLst>
        <pc:spChg chg="del">
          <ac:chgData name="inversiones juan daniel" userId="919721f64859baa7" providerId="LiveId" clId="{AB38B21A-9114-7C4A-91FC-F3CA8AC36C58}" dt="2022-06-17T00:27:38.839" v="14043" actId="478"/>
          <ac:spMkLst>
            <pc:docMk/>
            <pc:sldMk cId="1498623070" sldId="329"/>
            <ac:spMk id="3" creationId="{887970F4-5B6E-BFDC-2418-F78AF888BD0F}"/>
          </ac:spMkLst>
        </pc:spChg>
        <pc:spChg chg="del mod">
          <ac:chgData name="inversiones juan daniel" userId="919721f64859baa7" providerId="LiveId" clId="{AB38B21A-9114-7C4A-91FC-F3CA8AC36C58}" dt="2022-06-17T00:27:35.465" v="14040" actId="478"/>
          <ac:spMkLst>
            <pc:docMk/>
            <pc:sldMk cId="1498623070" sldId="329"/>
            <ac:spMk id="4" creationId="{7DAD2B2B-5AA9-92FC-885B-430BBC016BC3}"/>
          </ac:spMkLst>
        </pc:spChg>
        <pc:spChg chg="add mod">
          <ac:chgData name="inversiones juan daniel" userId="919721f64859baa7" providerId="LiveId" clId="{AB38B21A-9114-7C4A-91FC-F3CA8AC36C58}" dt="2022-06-17T00:29:33.937" v="14101" actId="1076"/>
          <ac:spMkLst>
            <pc:docMk/>
            <pc:sldMk cId="1498623070" sldId="329"/>
            <ac:spMk id="5" creationId="{DFD724F9-9E7A-15BE-4DE8-3B2A92959301}"/>
          </ac:spMkLst>
        </pc:spChg>
        <pc:spChg chg="del">
          <ac:chgData name="inversiones juan daniel" userId="919721f64859baa7" providerId="LiveId" clId="{AB38B21A-9114-7C4A-91FC-F3CA8AC36C58}" dt="2022-06-17T00:27:40.798" v="14044" actId="478"/>
          <ac:spMkLst>
            <pc:docMk/>
            <pc:sldMk cId="1498623070" sldId="329"/>
            <ac:spMk id="10" creationId="{8109B686-7748-CC04-9200-9CC7E2F07CD8}"/>
          </ac:spMkLst>
        </pc:spChg>
        <pc:spChg chg="add mod">
          <ac:chgData name="inversiones juan daniel" userId="919721f64859baa7" providerId="LiveId" clId="{AB38B21A-9114-7C4A-91FC-F3CA8AC36C58}" dt="2022-06-17T00:30:15.712" v="14190" actId="20577"/>
          <ac:spMkLst>
            <pc:docMk/>
            <pc:sldMk cId="1498623070" sldId="329"/>
            <ac:spMk id="12" creationId="{C472F8E2-D8DC-8251-D615-9A95E3CD4C57}"/>
          </ac:spMkLst>
        </pc:spChg>
        <pc:picChg chg="add del mod">
          <ac:chgData name="inversiones juan daniel" userId="919721f64859baa7" providerId="LiveId" clId="{AB38B21A-9114-7C4A-91FC-F3CA8AC36C58}" dt="2022-06-17T00:28:16.159" v="14052" actId="1076"/>
          <ac:picMkLst>
            <pc:docMk/>
            <pc:sldMk cId="1498623070" sldId="329"/>
            <ac:picMk id="11" creationId="{0E15A5FA-53A3-17A8-CC97-6A6301F35097}"/>
          </ac:picMkLst>
        </pc:picChg>
        <pc:picChg chg="del">
          <ac:chgData name="inversiones juan daniel" userId="919721f64859baa7" providerId="LiveId" clId="{AB38B21A-9114-7C4A-91FC-F3CA8AC36C58}" dt="2022-06-17T00:27:32.975" v="14038" actId="478"/>
          <ac:picMkLst>
            <pc:docMk/>
            <pc:sldMk cId="1498623070" sldId="329"/>
            <ac:picMk id="1026" creationId="{80C98C1B-1C0E-7A2F-C085-4231B388233D}"/>
          </ac:picMkLst>
        </pc:picChg>
        <pc:picChg chg="mod">
          <ac:chgData name="inversiones juan daniel" userId="919721f64859baa7" providerId="LiveId" clId="{AB38B21A-9114-7C4A-91FC-F3CA8AC36C58}" dt="2022-06-17T00:28:38.731" v="14057" actId="1076"/>
          <ac:picMkLst>
            <pc:docMk/>
            <pc:sldMk cId="1498623070" sldId="329"/>
            <ac:picMk id="3074" creationId="{841DE548-9830-4335-4A30-38E7B4B678CA}"/>
          </ac:picMkLst>
        </pc:picChg>
      </pc:sldChg>
      <pc:sldChg chg="addSp delSp modSp add mod modTransition">
        <pc:chgData name="inversiones juan daniel" userId="919721f64859baa7" providerId="LiveId" clId="{AB38B21A-9114-7C4A-91FC-F3CA8AC36C58}" dt="2022-06-20T01:20:25.149" v="30031"/>
        <pc:sldMkLst>
          <pc:docMk/>
          <pc:sldMk cId="3992133542" sldId="330"/>
        </pc:sldMkLst>
        <pc:spChg chg="add mod">
          <ac:chgData name="inversiones juan daniel" userId="919721f64859baa7" providerId="LiveId" clId="{AB38B21A-9114-7C4A-91FC-F3CA8AC36C58}" dt="2022-06-17T00:39:35.437" v="14350" actId="1076"/>
          <ac:spMkLst>
            <pc:docMk/>
            <pc:sldMk cId="3992133542" sldId="330"/>
            <ac:spMk id="3" creationId="{6203D7B7-EFA1-4763-DF3C-126C70503BB7}"/>
          </ac:spMkLst>
        </pc:spChg>
        <pc:spChg chg="del">
          <ac:chgData name="inversiones juan daniel" userId="919721f64859baa7" providerId="LiveId" clId="{AB38B21A-9114-7C4A-91FC-F3CA8AC36C58}" dt="2022-06-17T00:33:05.484" v="14216" actId="478"/>
          <ac:spMkLst>
            <pc:docMk/>
            <pc:sldMk cId="3992133542" sldId="330"/>
            <ac:spMk id="5" creationId="{DFD724F9-9E7A-15BE-4DE8-3B2A92959301}"/>
          </ac:spMkLst>
        </pc:spChg>
        <pc:spChg chg="add del mod">
          <ac:chgData name="inversiones juan daniel" userId="919721f64859baa7" providerId="LiveId" clId="{AB38B21A-9114-7C4A-91FC-F3CA8AC36C58}" dt="2022-06-17T00:39:39.955" v="14352" actId="478"/>
          <ac:spMkLst>
            <pc:docMk/>
            <pc:sldMk cId="3992133542" sldId="330"/>
            <ac:spMk id="10" creationId="{A2CC3FA6-28BF-5AEC-3E30-039133EB8FEF}"/>
          </ac:spMkLst>
        </pc:spChg>
        <pc:spChg chg="del">
          <ac:chgData name="inversiones juan daniel" userId="919721f64859baa7" providerId="LiveId" clId="{AB38B21A-9114-7C4A-91FC-F3CA8AC36C58}" dt="2022-06-17T00:33:07.341" v="14218" actId="478"/>
          <ac:spMkLst>
            <pc:docMk/>
            <pc:sldMk cId="3992133542" sldId="330"/>
            <ac:spMk id="12" creationId="{C472F8E2-D8DC-8251-D615-9A95E3CD4C57}"/>
          </ac:spMkLst>
        </pc:spChg>
        <pc:spChg chg="add del mod">
          <ac:chgData name="inversiones juan daniel" userId="919721f64859baa7" providerId="LiveId" clId="{AB38B21A-9114-7C4A-91FC-F3CA8AC36C58}" dt="2022-06-17T00:44:14.933" v="14682" actId="478"/>
          <ac:spMkLst>
            <pc:docMk/>
            <pc:sldMk cId="3992133542" sldId="330"/>
            <ac:spMk id="13" creationId="{B1506DA0-BCA0-14B0-EF73-5F9D047F5E28}"/>
          </ac:spMkLst>
        </pc:spChg>
        <pc:picChg chg="del">
          <ac:chgData name="inversiones juan daniel" userId="919721f64859baa7" providerId="LiveId" clId="{AB38B21A-9114-7C4A-91FC-F3CA8AC36C58}" dt="2022-06-17T00:33:06.103" v="14217" actId="478"/>
          <ac:picMkLst>
            <pc:docMk/>
            <pc:sldMk cId="3992133542" sldId="330"/>
            <ac:picMk id="11" creationId="{0E15A5FA-53A3-17A8-CC97-6A6301F35097}"/>
          </ac:picMkLst>
        </pc:picChg>
        <pc:picChg chg="mod">
          <ac:chgData name="inversiones juan daniel" userId="919721f64859baa7" providerId="LiveId" clId="{AB38B21A-9114-7C4A-91FC-F3CA8AC36C58}" dt="2022-06-17T00:33:52.022" v="14226" actId="1076"/>
          <ac:picMkLst>
            <pc:docMk/>
            <pc:sldMk cId="3992133542" sldId="330"/>
            <ac:picMk id="3074" creationId="{841DE548-9830-4335-4A30-38E7B4B678CA}"/>
          </ac:picMkLst>
        </pc:picChg>
      </pc:sldChg>
      <pc:sldChg chg="addSp delSp modSp add mod modTransition modAnim chgLayout modNotesTx">
        <pc:chgData name="inversiones juan daniel" userId="919721f64859baa7" providerId="LiveId" clId="{AB38B21A-9114-7C4A-91FC-F3CA8AC36C58}" dt="2022-06-20T01:20:25.149" v="30031"/>
        <pc:sldMkLst>
          <pc:docMk/>
          <pc:sldMk cId="2645539200" sldId="331"/>
        </pc:sldMkLst>
        <pc:spChg chg="mod ord">
          <ac:chgData name="inversiones juan daniel" userId="919721f64859baa7" providerId="LiveId" clId="{AB38B21A-9114-7C4A-91FC-F3CA8AC36C58}" dt="2022-06-17T00:52:53.349" v="14933" actId="700"/>
          <ac:spMkLst>
            <pc:docMk/>
            <pc:sldMk cId="2645539200" sldId="331"/>
            <ac:spMk id="2" creationId="{D37662C4-030C-85B5-38CA-D150B927FC77}"/>
          </ac:spMkLst>
        </pc:spChg>
        <pc:spChg chg="del">
          <ac:chgData name="inversiones juan daniel" userId="919721f64859baa7" providerId="LiveId" clId="{AB38B21A-9114-7C4A-91FC-F3CA8AC36C58}" dt="2022-06-17T00:39:50.460" v="14355" actId="478"/>
          <ac:spMkLst>
            <pc:docMk/>
            <pc:sldMk cId="2645539200" sldId="331"/>
            <ac:spMk id="3" creationId="{6203D7B7-EFA1-4763-DF3C-126C70503BB7}"/>
          </ac:spMkLst>
        </pc:spChg>
        <pc:spChg chg="add del mod">
          <ac:chgData name="inversiones juan daniel" userId="919721f64859baa7" providerId="LiveId" clId="{AB38B21A-9114-7C4A-91FC-F3CA8AC36C58}" dt="2022-06-17T00:52:51.090" v="14932" actId="478"/>
          <ac:spMkLst>
            <pc:docMk/>
            <pc:sldMk cId="2645539200" sldId="331"/>
            <ac:spMk id="4" creationId="{F8A69E31-3BFD-3208-F18B-3F93636FA7DB}"/>
          </ac:spMkLst>
        </pc:spChg>
        <pc:spChg chg="add mod ord">
          <ac:chgData name="inversiones juan daniel" userId="919721f64859baa7" providerId="LiveId" clId="{AB38B21A-9114-7C4A-91FC-F3CA8AC36C58}" dt="2022-06-17T01:00:14.010" v="15918" actId="20577"/>
          <ac:spMkLst>
            <pc:docMk/>
            <pc:sldMk cId="2645539200" sldId="331"/>
            <ac:spMk id="5" creationId="{AA3DB504-6257-133D-F5D1-A5425EA25E4A}"/>
          </ac:spMkLst>
        </pc:spChg>
        <pc:spChg chg="add mod">
          <ac:chgData name="inversiones juan daniel" userId="919721f64859baa7" providerId="LiveId" clId="{AB38B21A-9114-7C4A-91FC-F3CA8AC36C58}" dt="2022-06-17T00:40:35.339" v="14364" actId="1076"/>
          <ac:spMkLst>
            <pc:docMk/>
            <pc:sldMk cId="2645539200" sldId="331"/>
            <ac:spMk id="8" creationId="{6AB83C43-D96B-9659-7D82-C14F6F11A354}"/>
          </ac:spMkLst>
        </pc:spChg>
        <pc:picChg chg="add mod">
          <ac:chgData name="inversiones juan daniel" userId="919721f64859baa7" providerId="LiveId" clId="{AB38B21A-9114-7C4A-91FC-F3CA8AC36C58}" dt="2022-06-17T00:40:35.339" v="14364" actId="1076"/>
          <ac:picMkLst>
            <pc:docMk/>
            <pc:sldMk cId="2645539200" sldId="331"/>
            <ac:picMk id="7" creationId="{63A79209-5C49-257C-07CF-2E117E9DF66A}"/>
          </ac:picMkLst>
        </pc:picChg>
        <pc:picChg chg="del">
          <ac:chgData name="inversiones juan daniel" userId="919721f64859baa7" providerId="LiveId" clId="{AB38B21A-9114-7C4A-91FC-F3CA8AC36C58}" dt="2022-06-17T00:39:48.611" v="14354" actId="478"/>
          <ac:picMkLst>
            <pc:docMk/>
            <pc:sldMk cId="2645539200" sldId="331"/>
            <ac:picMk id="3074" creationId="{841DE548-9830-4335-4A30-38E7B4B678CA}"/>
          </ac:picMkLst>
        </pc:picChg>
      </pc:sldChg>
      <pc:sldChg chg="addSp delSp modSp add mod modTransition modNotesTx">
        <pc:chgData name="inversiones juan daniel" userId="919721f64859baa7" providerId="LiveId" clId="{AB38B21A-9114-7C4A-91FC-F3CA8AC36C58}" dt="2022-06-20T01:20:25.149" v="30031"/>
        <pc:sldMkLst>
          <pc:docMk/>
          <pc:sldMk cId="3803778202" sldId="332"/>
        </pc:sldMkLst>
        <pc:spChg chg="mod">
          <ac:chgData name="inversiones juan daniel" userId="919721f64859baa7" providerId="LiveId" clId="{AB38B21A-9114-7C4A-91FC-F3CA8AC36C58}" dt="2022-06-17T00:44:04.894" v="14678" actId="1076"/>
          <ac:spMkLst>
            <pc:docMk/>
            <pc:sldMk cId="3803778202" sldId="332"/>
            <ac:spMk id="3" creationId="{6203D7B7-EFA1-4763-DF3C-126C70503BB7}"/>
          </ac:spMkLst>
        </pc:spChg>
        <pc:spChg chg="add mod">
          <ac:chgData name="inversiones juan daniel" userId="919721f64859baa7" providerId="LiveId" clId="{AB38B21A-9114-7C4A-91FC-F3CA8AC36C58}" dt="2022-06-17T00:44:08.828" v="14680" actId="1076"/>
          <ac:spMkLst>
            <pc:docMk/>
            <pc:sldMk cId="3803778202" sldId="332"/>
            <ac:spMk id="7" creationId="{5CD0DCE6-F12A-5A59-535D-2BB4A6C5F709}"/>
          </ac:spMkLst>
        </pc:spChg>
        <pc:spChg chg="del">
          <ac:chgData name="inversiones juan daniel" userId="919721f64859baa7" providerId="LiveId" clId="{AB38B21A-9114-7C4A-91FC-F3CA8AC36C58}" dt="2022-06-17T00:44:11.331" v="14681" actId="478"/>
          <ac:spMkLst>
            <pc:docMk/>
            <pc:sldMk cId="3803778202" sldId="332"/>
            <ac:spMk id="13" creationId="{B1506DA0-BCA0-14B0-EF73-5F9D047F5E28}"/>
          </ac:spMkLst>
        </pc:spChg>
      </pc:sldChg>
      <pc:sldChg chg="addSp delSp modSp new mod modTransition modNotesTx">
        <pc:chgData name="inversiones juan daniel" userId="919721f64859baa7" providerId="LiveId" clId="{AB38B21A-9114-7C4A-91FC-F3CA8AC36C58}" dt="2022-06-20T01:20:25.149" v="30031"/>
        <pc:sldMkLst>
          <pc:docMk/>
          <pc:sldMk cId="489885707" sldId="333"/>
        </pc:sldMkLst>
        <pc:spChg chg="mod">
          <ac:chgData name="inversiones juan daniel" userId="919721f64859baa7" providerId="LiveId" clId="{AB38B21A-9114-7C4A-91FC-F3CA8AC36C58}" dt="2022-06-17T16:30:49.542" v="15943" actId="20577"/>
          <ac:spMkLst>
            <pc:docMk/>
            <pc:sldMk cId="489885707" sldId="333"/>
            <ac:spMk id="2" creationId="{376FBBDA-0DF7-57E9-54A0-AFC9C837E321}"/>
          </ac:spMkLst>
        </pc:spChg>
        <pc:spChg chg="del">
          <ac:chgData name="inversiones juan daniel" userId="919721f64859baa7" providerId="LiveId" clId="{AB38B21A-9114-7C4A-91FC-F3CA8AC36C58}" dt="2022-06-17T16:30:51.845" v="15944" actId="478"/>
          <ac:spMkLst>
            <pc:docMk/>
            <pc:sldMk cId="489885707" sldId="333"/>
            <ac:spMk id="3" creationId="{89560D3E-6BEA-DD11-CD82-E2A9554323D2}"/>
          </ac:spMkLst>
        </pc:spChg>
        <pc:spChg chg="add mod">
          <ac:chgData name="inversiones juan daniel" userId="919721f64859baa7" providerId="LiveId" clId="{AB38B21A-9114-7C4A-91FC-F3CA8AC36C58}" dt="2022-06-17T16:37:50.008" v="16514" actId="1076"/>
          <ac:spMkLst>
            <pc:docMk/>
            <pc:sldMk cId="489885707" sldId="333"/>
            <ac:spMk id="4" creationId="{59D05417-274C-9EE4-CE82-B8E4AB6FC47B}"/>
          </ac:spMkLst>
        </pc:spChg>
        <pc:spChg chg="add mod">
          <ac:chgData name="inversiones juan daniel" userId="919721f64859baa7" providerId="LiveId" clId="{AB38B21A-9114-7C4A-91FC-F3CA8AC36C58}" dt="2022-06-17T16:31:08.596" v="15952"/>
          <ac:spMkLst>
            <pc:docMk/>
            <pc:sldMk cId="489885707" sldId="333"/>
            <ac:spMk id="6" creationId="{791E4047-EDB8-32E9-46A5-A95655674FE2}"/>
          </ac:spMkLst>
        </pc:spChg>
        <pc:picChg chg="add mod">
          <ac:chgData name="inversiones juan daniel" userId="919721f64859baa7" providerId="LiveId" clId="{AB38B21A-9114-7C4A-91FC-F3CA8AC36C58}" dt="2022-06-17T16:31:03.516" v="15951" actId="1076"/>
          <ac:picMkLst>
            <pc:docMk/>
            <pc:sldMk cId="489885707" sldId="333"/>
            <ac:picMk id="1026" creationId="{0DB17766-26AB-790D-662F-118EA9FCEDDC}"/>
          </ac:picMkLst>
        </pc:picChg>
        <pc:picChg chg="add del mod">
          <ac:chgData name="inversiones juan daniel" userId="919721f64859baa7" providerId="LiveId" clId="{AB38B21A-9114-7C4A-91FC-F3CA8AC36C58}" dt="2022-06-17T16:30:55.662" v="15947"/>
          <ac:picMkLst>
            <pc:docMk/>
            <pc:sldMk cId="489885707" sldId="333"/>
            <ac:picMk id="1028" creationId="{795B40FF-B570-A19B-7878-EE01D265DD4C}"/>
          </ac:picMkLst>
        </pc:picChg>
      </pc:sldChg>
      <pc:sldChg chg="addSp delSp modSp add mod ord modTransition chgLayout modNotesTx">
        <pc:chgData name="inversiones juan daniel" userId="919721f64859baa7" providerId="LiveId" clId="{AB38B21A-9114-7C4A-91FC-F3CA8AC36C58}" dt="2022-06-20T01:20:25.149" v="30031"/>
        <pc:sldMkLst>
          <pc:docMk/>
          <pc:sldMk cId="200786467" sldId="334"/>
        </pc:sldMkLst>
        <pc:spChg chg="mod ord">
          <ac:chgData name="inversiones juan daniel" userId="919721f64859baa7" providerId="LiveId" clId="{AB38B21A-9114-7C4A-91FC-F3CA8AC36C58}" dt="2022-06-18T00:24:43.637" v="18477" actId="700"/>
          <ac:spMkLst>
            <pc:docMk/>
            <pc:sldMk cId="200786467" sldId="334"/>
            <ac:spMk id="2" creationId="{376FBBDA-0DF7-57E9-54A0-AFC9C837E321}"/>
          </ac:spMkLst>
        </pc:spChg>
        <pc:spChg chg="add mod">
          <ac:chgData name="inversiones juan daniel" userId="919721f64859baa7" providerId="LiveId" clId="{AB38B21A-9114-7C4A-91FC-F3CA8AC36C58}" dt="2022-06-17T21:47:52.600" v="16555" actId="1076"/>
          <ac:spMkLst>
            <pc:docMk/>
            <pc:sldMk cId="200786467" sldId="334"/>
            <ac:spMk id="3" creationId="{D27CA2CA-CEAB-2827-E07D-BFA5DC9469EE}"/>
          </ac:spMkLst>
        </pc:spChg>
        <pc:spChg chg="del">
          <ac:chgData name="inversiones juan daniel" userId="919721f64859baa7" providerId="LiveId" clId="{AB38B21A-9114-7C4A-91FC-F3CA8AC36C58}" dt="2022-06-17T21:46:11.785" v="16540" actId="478"/>
          <ac:spMkLst>
            <pc:docMk/>
            <pc:sldMk cId="200786467" sldId="334"/>
            <ac:spMk id="4" creationId="{59D05417-274C-9EE4-CE82-B8E4AB6FC47B}"/>
          </ac:spMkLst>
        </pc:spChg>
        <pc:spChg chg="add del mod">
          <ac:chgData name="inversiones juan daniel" userId="919721f64859baa7" providerId="LiveId" clId="{AB38B21A-9114-7C4A-91FC-F3CA8AC36C58}" dt="2022-06-18T00:24:38.059" v="18476" actId="478"/>
          <ac:spMkLst>
            <pc:docMk/>
            <pc:sldMk cId="200786467" sldId="334"/>
            <ac:spMk id="7" creationId="{C8212F9C-3F78-A844-889E-0079F9F7F14D}"/>
          </ac:spMkLst>
        </pc:spChg>
        <pc:spChg chg="add mod">
          <ac:chgData name="inversiones juan daniel" userId="919721f64859baa7" providerId="LiveId" clId="{AB38B21A-9114-7C4A-91FC-F3CA8AC36C58}" dt="2022-06-18T00:07:56.063" v="18026" actId="1076"/>
          <ac:spMkLst>
            <pc:docMk/>
            <pc:sldMk cId="200786467" sldId="334"/>
            <ac:spMk id="8" creationId="{94A6D4F3-89FC-B8CC-9408-4019F19095B9}"/>
          </ac:spMkLst>
        </pc:spChg>
        <pc:spChg chg="add del mod">
          <ac:chgData name="inversiones juan daniel" userId="919721f64859baa7" providerId="LiveId" clId="{AB38B21A-9114-7C4A-91FC-F3CA8AC36C58}" dt="2022-06-18T00:08:28.054" v="18053" actId="20577"/>
          <ac:spMkLst>
            <pc:docMk/>
            <pc:sldMk cId="200786467" sldId="334"/>
            <ac:spMk id="9" creationId="{1C7C5A65-9DBB-79ED-138E-A8468FE460EB}"/>
          </ac:spMkLst>
        </pc:spChg>
        <pc:spChg chg="add mod">
          <ac:chgData name="inversiones juan daniel" userId="919721f64859baa7" providerId="LiveId" clId="{AB38B21A-9114-7C4A-91FC-F3CA8AC36C58}" dt="2022-06-17T21:57:49.585" v="16630" actId="1076"/>
          <ac:spMkLst>
            <pc:docMk/>
            <pc:sldMk cId="200786467" sldId="334"/>
            <ac:spMk id="10" creationId="{F1D75CEA-A157-89B5-4CE2-DD359232C7B9}"/>
          </ac:spMkLst>
        </pc:spChg>
        <pc:spChg chg="add mod">
          <ac:chgData name="inversiones juan daniel" userId="919721f64859baa7" providerId="LiveId" clId="{AB38B21A-9114-7C4A-91FC-F3CA8AC36C58}" dt="2022-06-18T00:07:58.450" v="18027" actId="1076"/>
          <ac:spMkLst>
            <pc:docMk/>
            <pc:sldMk cId="200786467" sldId="334"/>
            <ac:spMk id="11" creationId="{0A42804F-D461-9725-26E7-837CC733F03D}"/>
          </ac:spMkLst>
        </pc:spChg>
        <pc:spChg chg="add mod">
          <ac:chgData name="inversiones juan daniel" userId="919721f64859baa7" providerId="LiveId" clId="{AB38B21A-9114-7C4A-91FC-F3CA8AC36C58}" dt="2022-06-18T00:08:08.202" v="18033" actId="1076"/>
          <ac:spMkLst>
            <pc:docMk/>
            <pc:sldMk cId="200786467" sldId="334"/>
            <ac:spMk id="12" creationId="{222EAE58-35D2-8AFD-0F70-5185C3A7F760}"/>
          </ac:spMkLst>
        </pc:spChg>
        <pc:spChg chg="add mod ord">
          <ac:chgData name="inversiones juan daniel" userId="919721f64859baa7" providerId="LiveId" clId="{AB38B21A-9114-7C4A-91FC-F3CA8AC36C58}" dt="2022-06-18T00:26:16.865" v="18702" actId="404"/>
          <ac:spMkLst>
            <pc:docMk/>
            <pc:sldMk cId="200786467" sldId="334"/>
            <ac:spMk id="14" creationId="{9B9C5219-7216-138A-2FA9-980771C4CCAE}"/>
          </ac:spMkLst>
        </pc:spChg>
        <pc:picChg chg="del">
          <ac:chgData name="inversiones juan daniel" userId="919721f64859baa7" providerId="LiveId" clId="{AB38B21A-9114-7C4A-91FC-F3CA8AC36C58}" dt="2022-06-17T21:45:12.903" v="16517" actId="478"/>
          <ac:picMkLst>
            <pc:docMk/>
            <pc:sldMk cId="200786467" sldId="334"/>
            <ac:picMk id="1026" creationId="{0DB17766-26AB-790D-662F-118EA9FCEDDC}"/>
          </ac:picMkLst>
        </pc:picChg>
        <pc:cxnChg chg="add del">
          <ac:chgData name="inversiones juan daniel" userId="919721f64859baa7" providerId="LiveId" clId="{AB38B21A-9114-7C4A-91FC-F3CA8AC36C58}" dt="2022-06-18T00:08:13.171" v="18034" actId="478"/>
          <ac:cxnSpMkLst>
            <pc:docMk/>
            <pc:sldMk cId="200786467" sldId="334"/>
            <ac:cxnSpMk id="13" creationId="{268E40C9-42EC-FC6E-E25F-2D47E3F76713}"/>
          </ac:cxnSpMkLst>
        </pc:cxnChg>
        <pc:cxnChg chg="add del mod">
          <ac:chgData name="inversiones juan daniel" userId="919721f64859baa7" providerId="LiveId" clId="{AB38B21A-9114-7C4A-91FC-F3CA8AC36C58}" dt="2022-06-18T00:07:59.916" v="18028" actId="478"/>
          <ac:cxnSpMkLst>
            <pc:docMk/>
            <pc:sldMk cId="200786467" sldId="334"/>
            <ac:cxnSpMk id="15" creationId="{D43CEEF8-CCE2-724A-BE67-B05C5320FEF2}"/>
          </ac:cxnSpMkLst>
        </pc:cxnChg>
        <pc:cxnChg chg="add del mod">
          <ac:chgData name="inversiones juan daniel" userId="919721f64859baa7" providerId="LiveId" clId="{AB38B21A-9114-7C4A-91FC-F3CA8AC36C58}" dt="2022-06-18T00:08:05.813" v="18032" actId="478"/>
          <ac:cxnSpMkLst>
            <pc:docMk/>
            <pc:sldMk cId="200786467" sldId="334"/>
            <ac:cxnSpMk id="16" creationId="{06CA9E85-0BB1-FF45-9984-C1B001C9CB05}"/>
          </ac:cxnSpMkLst>
        </pc:cxnChg>
      </pc:sldChg>
      <pc:sldChg chg="add modTransition">
        <pc:chgData name="inversiones juan daniel" userId="919721f64859baa7" providerId="LiveId" clId="{AB38B21A-9114-7C4A-91FC-F3CA8AC36C58}" dt="2022-06-20T01:20:25.149" v="30031"/>
        <pc:sldMkLst>
          <pc:docMk/>
          <pc:sldMk cId="2176272608" sldId="335"/>
        </pc:sldMkLst>
      </pc:sldChg>
      <pc:sldChg chg="addSp delSp modSp add mod modTransition modNotesTx">
        <pc:chgData name="inversiones juan daniel" userId="919721f64859baa7" providerId="LiveId" clId="{AB38B21A-9114-7C4A-91FC-F3CA8AC36C58}" dt="2022-06-20T01:20:25.149" v="30031"/>
        <pc:sldMkLst>
          <pc:docMk/>
          <pc:sldMk cId="3934636669" sldId="336"/>
        </pc:sldMkLst>
        <pc:spChg chg="del">
          <ac:chgData name="inversiones juan daniel" userId="919721f64859baa7" providerId="LiveId" clId="{AB38B21A-9114-7C4A-91FC-F3CA8AC36C58}" dt="2022-06-18T00:26:51.541" v="18708" actId="478"/>
          <ac:spMkLst>
            <pc:docMk/>
            <pc:sldMk cId="3934636669" sldId="336"/>
            <ac:spMk id="3" creationId="{D27CA2CA-CEAB-2827-E07D-BFA5DC9469EE}"/>
          </ac:spMkLst>
        </pc:spChg>
        <pc:spChg chg="del">
          <ac:chgData name="inversiones juan daniel" userId="919721f64859baa7" providerId="LiveId" clId="{AB38B21A-9114-7C4A-91FC-F3CA8AC36C58}" dt="2022-06-18T00:26:51.541" v="18708" actId="478"/>
          <ac:spMkLst>
            <pc:docMk/>
            <pc:sldMk cId="3934636669" sldId="336"/>
            <ac:spMk id="8" creationId="{94A6D4F3-89FC-B8CC-9408-4019F19095B9}"/>
          </ac:spMkLst>
        </pc:spChg>
        <pc:spChg chg="mod">
          <ac:chgData name="inversiones juan daniel" userId="919721f64859baa7" providerId="LiveId" clId="{AB38B21A-9114-7C4A-91FC-F3CA8AC36C58}" dt="2022-06-18T00:26:58.549" v="18715" actId="1035"/>
          <ac:spMkLst>
            <pc:docMk/>
            <pc:sldMk cId="3934636669" sldId="336"/>
            <ac:spMk id="9" creationId="{1C7C5A65-9DBB-79ED-138E-A8468FE460EB}"/>
          </ac:spMkLst>
        </pc:spChg>
        <pc:spChg chg="del">
          <ac:chgData name="inversiones juan daniel" userId="919721f64859baa7" providerId="LiveId" clId="{AB38B21A-9114-7C4A-91FC-F3CA8AC36C58}" dt="2022-06-18T00:26:54.465" v="18709" actId="478"/>
          <ac:spMkLst>
            <pc:docMk/>
            <pc:sldMk cId="3934636669" sldId="336"/>
            <ac:spMk id="10" creationId="{F1D75CEA-A157-89B5-4CE2-DD359232C7B9}"/>
          </ac:spMkLst>
        </pc:spChg>
        <pc:spChg chg="del">
          <ac:chgData name="inversiones juan daniel" userId="919721f64859baa7" providerId="LiveId" clId="{AB38B21A-9114-7C4A-91FC-F3CA8AC36C58}" dt="2022-06-18T00:26:54.465" v="18709" actId="478"/>
          <ac:spMkLst>
            <pc:docMk/>
            <pc:sldMk cId="3934636669" sldId="336"/>
            <ac:spMk id="11" creationId="{0A42804F-D461-9725-26E7-837CC733F03D}"/>
          </ac:spMkLst>
        </pc:spChg>
        <pc:spChg chg="del">
          <ac:chgData name="inversiones juan daniel" userId="919721f64859baa7" providerId="LiveId" clId="{AB38B21A-9114-7C4A-91FC-F3CA8AC36C58}" dt="2022-06-18T00:26:54.465" v="18709" actId="478"/>
          <ac:spMkLst>
            <pc:docMk/>
            <pc:sldMk cId="3934636669" sldId="336"/>
            <ac:spMk id="12" creationId="{222EAE58-35D2-8AFD-0F70-5185C3A7F760}"/>
          </ac:spMkLst>
        </pc:spChg>
        <pc:spChg chg="mod">
          <ac:chgData name="inversiones juan daniel" userId="919721f64859baa7" providerId="LiveId" clId="{AB38B21A-9114-7C4A-91FC-F3CA8AC36C58}" dt="2022-06-18T00:26:45.920" v="18705" actId="1076"/>
          <ac:spMkLst>
            <pc:docMk/>
            <pc:sldMk cId="3934636669" sldId="336"/>
            <ac:spMk id="14" creationId="{9B9C5219-7216-138A-2FA9-980771C4CCAE}"/>
          </ac:spMkLst>
        </pc:spChg>
        <pc:picChg chg="add mod">
          <ac:chgData name="inversiones juan daniel" userId="919721f64859baa7" providerId="LiveId" clId="{AB38B21A-9114-7C4A-91FC-F3CA8AC36C58}" dt="2022-06-18T00:27:12.119" v="18720" actId="1076"/>
          <ac:picMkLst>
            <pc:docMk/>
            <pc:sldMk cId="3934636669" sldId="336"/>
            <ac:picMk id="1026" creationId="{F4D604C1-316D-58EE-BB76-1B2896D69AB5}"/>
          </ac:picMkLst>
        </pc:picChg>
      </pc:sldChg>
      <pc:sldChg chg="addSp delSp modSp add mod modTransition">
        <pc:chgData name="inversiones juan daniel" userId="919721f64859baa7" providerId="LiveId" clId="{AB38B21A-9114-7C4A-91FC-F3CA8AC36C58}" dt="2022-06-20T01:20:25.149" v="30031"/>
        <pc:sldMkLst>
          <pc:docMk/>
          <pc:sldMk cId="1885444495" sldId="337"/>
        </pc:sldMkLst>
        <pc:spChg chg="mod">
          <ac:chgData name="inversiones juan daniel" userId="919721f64859baa7" providerId="LiveId" clId="{AB38B21A-9114-7C4A-91FC-F3CA8AC36C58}" dt="2022-06-18T00:28:27.516" v="18810" actId="20577"/>
          <ac:spMkLst>
            <pc:docMk/>
            <pc:sldMk cId="1885444495" sldId="337"/>
            <ac:spMk id="230" creationId="{00000000-0000-0000-0000-000000000000}"/>
          </ac:spMkLst>
        </pc:spChg>
        <pc:picChg chg="del">
          <ac:chgData name="inversiones juan daniel" userId="919721f64859baa7" providerId="LiveId" clId="{AB38B21A-9114-7C4A-91FC-F3CA8AC36C58}" dt="2022-06-18T00:28:30.347" v="18811" actId="478"/>
          <ac:picMkLst>
            <pc:docMk/>
            <pc:sldMk cId="1885444495" sldId="337"/>
            <ac:picMk id="3" creationId="{F9132D1C-251E-81AA-CDE0-D99CFD119F10}"/>
          </ac:picMkLst>
        </pc:picChg>
        <pc:picChg chg="add mod">
          <ac:chgData name="inversiones juan daniel" userId="919721f64859baa7" providerId="LiveId" clId="{AB38B21A-9114-7C4A-91FC-F3CA8AC36C58}" dt="2022-06-18T00:29:05.308" v="18816" actId="1076"/>
          <ac:picMkLst>
            <pc:docMk/>
            <pc:sldMk cId="1885444495" sldId="337"/>
            <ac:picMk id="2050" creationId="{D0A5A27B-8867-7CCB-2D03-76D066CA3FFA}"/>
          </ac:picMkLst>
        </pc:picChg>
      </pc:sldChg>
      <pc:sldChg chg="add del">
        <pc:chgData name="inversiones juan daniel" userId="919721f64859baa7" providerId="LiveId" clId="{AB38B21A-9114-7C4A-91FC-F3CA8AC36C58}" dt="2022-06-18T00:27:01.705" v="18717"/>
        <pc:sldMkLst>
          <pc:docMk/>
          <pc:sldMk cId="2401230635" sldId="337"/>
        </pc:sldMkLst>
      </pc:sldChg>
      <pc:sldChg chg="modSp add mod modTransition">
        <pc:chgData name="inversiones juan daniel" userId="919721f64859baa7" providerId="LiveId" clId="{AB38B21A-9114-7C4A-91FC-F3CA8AC36C58}" dt="2022-06-20T01:20:25.149" v="30031"/>
        <pc:sldMkLst>
          <pc:docMk/>
          <pc:sldMk cId="639015522" sldId="338"/>
        </pc:sldMkLst>
        <pc:spChg chg="mod">
          <ac:chgData name="inversiones juan daniel" userId="919721f64859baa7" providerId="LiveId" clId="{AB38B21A-9114-7C4A-91FC-F3CA8AC36C58}" dt="2022-06-18T00:29:27.476" v="18832" actId="20577"/>
          <ac:spMkLst>
            <pc:docMk/>
            <pc:sldMk cId="639015522" sldId="338"/>
            <ac:spMk id="230" creationId="{00000000-0000-0000-0000-000000000000}"/>
          </ac:spMkLst>
        </pc:spChg>
        <pc:picChg chg="mod">
          <ac:chgData name="inversiones juan daniel" userId="919721f64859baa7" providerId="LiveId" clId="{AB38B21A-9114-7C4A-91FC-F3CA8AC36C58}" dt="2022-06-18T00:29:30.844" v="18833" actId="1076"/>
          <ac:picMkLst>
            <pc:docMk/>
            <pc:sldMk cId="639015522" sldId="338"/>
            <ac:picMk id="2050" creationId="{D0A5A27B-8867-7CCB-2D03-76D066CA3FFA}"/>
          </ac:picMkLst>
        </pc:picChg>
      </pc:sldChg>
      <pc:sldChg chg="addSp modSp new mod modTransition modNotesTx">
        <pc:chgData name="inversiones juan daniel" userId="919721f64859baa7" providerId="LiveId" clId="{AB38B21A-9114-7C4A-91FC-F3CA8AC36C58}" dt="2022-06-20T01:20:25.149" v="30031"/>
        <pc:sldMkLst>
          <pc:docMk/>
          <pc:sldMk cId="3045571493" sldId="339"/>
        </pc:sldMkLst>
        <pc:spChg chg="mod">
          <ac:chgData name="inversiones juan daniel" userId="919721f64859baa7" providerId="LiveId" clId="{AB38B21A-9114-7C4A-91FC-F3CA8AC36C58}" dt="2022-06-18T00:57:01.337" v="18848" actId="20577"/>
          <ac:spMkLst>
            <pc:docMk/>
            <pc:sldMk cId="3045571493" sldId="339"/>
            <ac:spMk id="2" creationId="{3AEC0DCC-9E99-F535-8FD3-5B5B6B56121F}"/>
          </ac:spMkLst>
        </pc:spChg>
        <pc:spChg chg="mod">
          <ac:chgData name="inversiones juan daniel" userId="919721f64859baa7" providerId="LiveId" clId="{AB38B21A-9114-7C4A-91FC-F3CA8AC36C58}" dt="2022-06-18T02:17:20.679" v="19400" actId="5793"/>
          <ac:spMkLst>
            <pc:docMk/>
            <pc:sldMk cId="3045571493" sldId="339"/>
            <ac:spMk id="3" creationId="{6FD64C88-666A-9CCA-F3B5-34F17DC8EAB5}"/>
          </ac:spMkLst>
        </pc:spChg>
        <pc:spChg chg="add mod">
          <ac:chgData name="inversiones juan daniel" userId="919721f64859baa7" providerId="LiveId" clId="{AB38B21A-9114-7C4A-91FC-F3CA8AC36C58}" dt="2022-06-18T01:12:28.247" v="19236" actId="1076"/>
          <ac:spMkLst>
            <pc:docMk/>
            <pc:sldMk cId="3045571493" sldId="339"/>
            <ac:spMk id="4" creationId="{D94DEF20-F422-C782-3109-0B43CB274C07}"/>
          </ac:spMkLst>
        </pc:spChg>
      </pc:sldChg>
      <pc:sldChg chg="addSp delSp modSp add mod modTransition modAnim modNotesTx">
        <pc:chgData name="inversiones juan daniel" userId="919721f64859baa7" providerId="LiveId" clId="{AB38B21A-9114-7C4A-91FC-F3CA8AC36C58}" dt="2022-06-20T01:20:25.149" v="30031"/>
        <pc:sldMkLst>
          <pc:docMk/>
          <pc:sldMk cId="555975853" sldId="340"/>
        </pc:sldMkLst>
        <pc:spChg chg="mod">
          <ac:chgData name="inversiones juan daniel" userId="919721f64859baa7" providerId="LiveId" clId="{AB38B21A-9114-7C4A-91FC-F3CA8AC36C58}" dt="2022-06-18T02:18:24.393" v="19547" actId="20577"/>
          <ac:spMkLst>
            <pc:docMk/>
            <pc:sldMk cId="555975853" sldId="340"/>
            <ac:spMk id="2" creationId="{3AEC0DCC-9E99-F535-8FD3-5B5B6B56121F}"/>
          </ac:spMkLst>
        </pc:spChg>
        <pc:spChg chg="del">
          <ac:chgData name="inversiones juan daniel" userId="919721f64859baa7" providerId="LiveId" clId="{AB38B21A-9114-7C4A-91FC-F3CA8AC36C58}" dt="2022-06-18T02:17:52.745" v="19493" actId="478"/>
          <ac:spMkLst>
            <pc:docMk/>
            <pc:sldMk cId="555975853" sldId="340"/>
            <ac:spMk id="3" creationId="{6FD64C88-666A-9CCA-F3B5-34F17DC8EAB5}"/>
          </ac:spMkLst>
        </pc:spChg>
        <pc:spChg chg="mod">
          <ac:chgData name="inversiones juan daniel" userId="919721f64859baa7" providerId="LiveId" clId="{AB38B21A-9114-7C4A-91FC-F3CA8AC36C58}" dt="2022-06-18T02:26:41.304" v="20090" actId="1076"/>
          <ac:spMkLst>
            <pc:docMk/>
            <pc:sldMk cId="555975853" sldId="340"/>
            <ac:spMk id="4" creationId="{D94DEF20-F422-C782-3109-0B43CB274C07}"/>
          </ac:spMkLst>
        </pc:spChg>
        <pc:spChg chg="add del mod">
          <ac:chgData name="inversiones juan daniel" userId="919721f64859baa7" providerId="LiveId" clId="{AB38B21A-9114-7C4A-91FC-F3CA8AC36C58}" dt="2022-06-18T02:23:42.298" v="19675" actId="20577"/>
          <ac:spMkLst>
            <pc:docMk/>
            <pc:sldMk cId="555975853" sldId="340"/>
            <ac:spMk id="6" creationId="{F32B1CA1-05EF-F066-A86D-3DB14E9BE875}"/>
          </ac:spMkLst>
        </pc:spChg>
        <pc:spChg chg="add del mod">
          <ac:chgData name="inversiones juan daniel" userId="919721f64859baa7" providerId="LiveId" clId="{AB38B21A-9114-7C4A-91FC-F3CA8AC36C58}" dt="2022-06-18T02:18:08.932" v="19502" actId="11529"/>
          <ac:spMkLst>
            <pc:docMk/>
            <pc:sldMk cId="555975853" sldId="340"/>
            <ac:spMk id="7" creationId="{6A06147E-30B3-77B1-AA48-7A90012CBAAA}"/>
          </ac:spMkLst>
        </pc:spChg>
      </pc:sldChg>
      <pc:sldChg chg="addSp delSp modSp new mod modTransition modAnim modNotesTx">
        <pc:chgData name="inversiones juan daniel" userId="919721f64859baa7" providerId="LiveId" clId="{AB38B21A-9114-7C4A-91FC-F3CA8AC36C58}" dt="2022-06-20T01:20:25.149" v="30031"/>
        <pc:sldMkLst>
          <pc:docMk/>
          <pc:sldMk cId="2458078299" sldId="341"/>
        </pc:sldMkLst>
        <pc:spChg chg="mod">
          <ac:chgData name="inversiones juan daniel" userId="919721f64859baa7" providerId="LiveId" clId="{AB38B21A-9114-7C4A-91FC-F3CA8AC36C58}" dt="2022-06-18T20:49:35.690" v="21539" actId="20577"/>
          <ac:spMkLst>
            <pc:docMk/>
            <pc:sldMk cId="2458078299" sldId="341"/>
            <ac:spMk id="2" creationId="{E8928719-D50C-D594-C853-98756351C438}"/>
          </ac:spMkLst>
        </pc:spChg>
        <pc:spChg chg="mod">
          <ac:chgData name="inversiones juan daniel" userId="919721f64859baa7" providerId="LiveId" clId="{AB38B21A-9114-7C4A-91FC-F3CA8AC36C58}" dt="2022-06-18T21:21:48.671" v="21724" actId="20577"/>
          <ac:spMkLst>
            <pc:docMk/>
            <pc:sldMk cId="2458078299" sldId="341"/>
            <ac:spMk id="3" creationId="{819C1F1A-FC59-D47D-C206-E42260C83931}"/>
          </ac:spMkLst>
        </pc:spChg>
        <pc:spChg chg="add mod">
          <ac:chgData name="inversiones juan daniel" userId="919721f64859baa7" providerId="LiveId" clId="{AB38B21A-9114-7C4A-91FC-F3CA8AC36C58}" dt="2022-06-18T22:56:09.129" v="22523" actId="1076"/>
          <ac:spMkLst>
            <pc:docMk/>
            <pc:sldMk cId="2458078299" sldId="341"/>
            <ac:spMk id="13" creationId="{005DF6EE-66BD-9AAC-2520-78D350BA7E55}"/>
          </ac:spMkLst>
        </pc:spChg>
        <pc:picChg chg="add del">
          <ac:chgData name="inversiones juan daniel" userId="919721f64859baa7" providerId="LiveId" clId="{AB38B21A-9114-7C4A-91FC-F3CA8AC36C58}" dt="2022-06-18T21:08:54.611" v="21606" actId="478"/>
          <ac:picMkLst>
            <pc:docMk/>
            <pc:sldMk cId="2458078299" sldId="341"/>
            <ac:picMk id="4" creationId="{91DB3D9E-7DBB-96DE-671D-BDE6DEFDA21A}"/>
          </ac:picMkLst>
        </pc:picChg>
        <pc:picChg chg="add del mod">
          <ac:chgData name="inversiones juan daniel" userId="919721f64859baa7" providerId="LiveId" clId="{AB38B21A-9114-7C4A-91FC-F3CA8AC36C58}" dt="2022-06-18T21:19:44.068" v="21609" actId="478"/>
          <ac:picMkLst>
            <pc:docMk/>
            <pc:sldMk cId="2458078299" sldId="341"/>
            <ac:picMk id="5" creationId="{E3FDC41F-D62B-EED6-0428-D081B9918FA4}"/>
          </ac:picMkLst>
        </pc:picChg>
        <pc:picChg chg="add del mod">
          <ac:chgData name="inversiones juan daniel" userId="919721f64859baa7" providerId="LiveId" clId="{AB38B21A-9114-7C4A-91FC-F3CA8AC36C58}" dt="2022-06-18T21:20:12.479" v="21612" actId="478"/>
          <ac:picMkLst>
            <pc:docMk/>
            <pc:sldMk cId="2458078299" sldId="341"/>
            <ac:picMk id="6" creationId="{E1B45539-BF8A-3425-C3FF-AA394C486610}"/>
          </ac:picMkLst>
        </pc:picChg>
        <pc:picChg chg="add mod">
          <ac:chgData name="inversiones juan daniel" userId="919721f64859baa7" providerId="LiveId" clId="{AB38B21A-9114-7C4A-91FC-F3CA8AC36C58}" dt="2022-06-18T21:21:12.085" v="21615" actId="1076"/>
          <ac:picMkLst>
            <pc:docMk/>
            <pc:sldMk cId="2458078299" sldId="341"/>
            <ac:picMk id="7" creationId="{4A567480-5F3A-5707-CBF8-3E2C51421997}"/>
          </ac:picMkLst>
        </pc:picChg>
        <pc:picChg chg="add del mod">
          <ac:chgData name="inversiones juan daniel" userId="919721f64859baa7" providerId="LiveId" clId="{AB38B21A-9114-7C4A-91FC-F3CA8AC36C58}" dt="2022-06-18T21:23:32.655" v="21737" actId="478"/>
          <ac:picMkLst>
            <pc:docMk/>
            <pc:sldMk cId="2458078299" sldId="341"/>
            <ac:picMk id="8" creationId="{BA3D1C3A-2711-81E3-CE3C-AD01EF651729}"/>
          </ac:picMkLst>
        </pc:picChg>
        <pc:picChg chg="add mod">
          <ac:chgData name="inversiones juan daniel" userId="919721f64859baa7" providerId="LiveId" clId="{AB38B21A-9114-7C4A-91FC-F3CA8AC36C58}" dt="2022-06-18T21:23:53.645" v="21739" actId="1076"/>
          <ac:picMkLst>
            <pc:docMk/>
            <pc:sldMk cId="2458078299" sldId="341"/>
            <ac:picMk id="9" creationId="{71B3718D-7875-EA94-D1D7-EBEB3A14047A}"/>
          </ac:picMkLst>
        </pc:picChg>
        <pc:picChg chg="add del mod">
          <ac:chgData name="inversiones juan daniel" userId="919721f64859baa7" providerId="LiveId" clId="{AB38B21A-9114-7C4A-91FC-F3CA8AC36C58}" dt="2022-06-18T21:29:11.915" v="21741"/>
          <ac:picMkLst>
            <pc:docMk/>
            <pc:sldMk cId="2458078299" sldId="341"/>
            <ac:picMk id="10" creationId="{A37100A5-C355-FEAC-10F9-199B5D51A567}"/>
          </ac:picMkLst>
        </pc:picChg>
        <pc:picChg chg="add mod modCrop">
          <ac:chgData name="inversiones juan daniel" userId="919721f64859baa7" providerId="LiveId" clId="{AB38B21A-9114-7C4A-91FC-F3CA8AC36C58}" dt="2022-06-18T21:31:48.834" v="21767" actId="732"/>
          <ac:picMkLst>
            <pc:docMk/>
            <pc:sldMk cId="2458078299" sldId="341"/>
            <ac:picMk id="11" creationId="{0B724BF2-0F99-4DFF-8B99-8E82AD417C4E}"/>
          </ac:picMkLst>
        </pc:picChg>
        <pc:cxnChg chg="add mod">
          <ac:chgData name="inversiones juan daniel" userId="919721f64859baa7" providerId="LiveId" clId="{AB38B21A-9114-7C4A-91FC-F3CA8AC36C58}" dt="2022-06-18T21:31:32.844" v="21762" actId="167"/>
          <ac:cxnSpMkLst>
            <pc:docMk/>
            <pc:sldMk cId="2458078299" sldId="341"/>
            <ac:cxnSpMk id="12" creationId="{2077E183-12A6-9684-70F0-E31AA887A594}"/>
          </ac:cxnSpMkLst>
        </pc:cxnChg>
      </pc:sldChg>
      <pc:sldChg chg="addSp delSp modSp add mod modTransition modAnim modNotesTx">
        <pc:chgData name="inversiones juan daniel" userId="919721f64859baa7" providerId="LiveId" clId="{AB38B21A-9114-7C4A-91FC-F3CA8AC36C58}" dt="2022-06-20T01:20:25.149" v="30031"/>
        <pc:sldMkLst>
          <pc:docMk/>
          <pc:sldMk cId="661975248" sldId="342"/>
        </pc:sldMkLst>
        <pc:spChg chg="mod">
          <ac:chgData name="inversiones juan daniel" userId="919721f64859baa7" providerId="LiveId" clId="{AB38B21A-9114-7C4A-91FC-F3CA8AC36C58}" dt="2022-06-18T23:03:01.986" v="22614" actId="20577"/>
          <ac:spMkLst>
            <pc:docMk/>
            <pc:sldMk cId="661975248" sldId="342"/>
            <ac:spMk id="2" creationId="{E8928719-D50C-D594-C853-98756351C438}"/>
          </ac:spMkLst>
        </pc:spChg>
        <pc:spChg chg="mod">
          <ac:chgData name="inversiones juan daniel" userId="919721f64859baa7" providerId="LiveId" clId="{AB38B21A-9114-7C4A-91FC-F3CA8AC36C58}" dt="2022-06-18T22:41:31.368" v="21997" actId="20577"/>
          <ac:spMkLst>
            <pc:docMk/>
            <pc:sldMk cId="661975248" sldId="342"/>
            <ac:spMk id="3" creationId="{819C1F1A-FC59-D47D-C206-E42260C83931}"/>
          </ac:spMkLst>
        </pc:spChg>
        <pc:spChg chg="add mod">
          <ac:chgData name="inversiones juan daniel" userId="919721f64859baa7" providerId="LiveId" clId="{AB38B21A-9114-7C4A-91FC-F3CA8AC36C58}" dt="2022-06-18T22:56:15.823" v="22524"/>
          <ac:spMkLst>
            <pc:docMk/>
            <pc:sldMk cId="661975248" sldId="342"/>
            <ac:spMk id="10" creationId="{BD0CB7CF-AB0D-938A-3C32-01793AFB3B38}"/>
          </ac:spMkLst>
        </pc:spChg>
        <pc:spChg chg="add mod">
          <ac:chgData name="inversiones juan daniel" userId="919721f64859baa7" providerId="LiveId" clId="{AB38B21A-9114-7C4A-91FC-F3CA8AC36C58}" dt="2022-06-18T22:57:52.222" v="22593" actId="1076"/>
          <ac:spMkLst>
            <pc:docMk/>
            <pc:sldMk cId="661975248" sldId="342"/>
            <ac:spMk id="11" creationId="{4A60335C-8C07-7B2F-34B0-FADCEA85B3EC}"/>
          </ac:spMkLst>
        </pc:spChg>
        <pc:spChg chg="add mod">
          <ac:chgData name="inversiones juan daniel" userId="919721f64859baa7" providerId="LiveId" clId="{AB38B21A-9114-7C4A-91FC-F3CA8AC36C58}" dt="2022-06-18T22:58:39.657" v="22605" actId="20577"/>
          <ac:spMkLst>
            <pc:docMk/>
            <pc:sldMk cId="661975248" sldId="342"/>
            <ac:spMk id="13" creationId="{987F8A32-5E19-7C35-0AA5-A4C77B1BBD43}"/>
          </ac:spMkLst>
        </pc:spChg>
        <pc:picChg chg="add del mod modCrop">
          <ac:chgData name="inversiones juan daniel" userId="919721f64859baa7" providerId="LiveId" clId="{AB38B21A-9114-7C4A-91FC-F3CA8AC36C58}" dt="2022-06-18T22:41:09.229" v="21915" actId="478"/>
          <ac:picMkLst>
            <pc:docMk/>
            <pc:sldMk cId="661975248" sldId="342"/>
            <ac:picMk id="4" creationId="{4BC2E99B-94AC-1DBC-FE37-C24B3DD292AE}"/>
          </ac:picMkLst>
        </pc:picChg>
        <pc:picChg chg="del mod">
          <ac:chgData name="inversiones juan daniel" userId="919721f64859baa7" providerId="LiveId" clId="{AB38B21A-9114-7C4A-91FC-F3CA8AC36C58}" dt="2022-06-18T22:41:08.263" v="21914" actId="478"/>
          <ac:picMkLst>
            <pc:docMk/>
            <pc:sldMk cId="661975248" sldId="342"/>
            <ac:picMk id="7" creationId="{4A567480-5F3A-5707-CBF8-3E2C51421997}"/>
          </ac:picMkLst>
        </pc:picChg>
        <pc:picChg chg="add mod">
          <ac:chgData name="inversiones juan daniel" userId="919721f64859baa7" providerId="LiveId" clId="{AB38B21A-9114-7C4A-91FC-F3CA8AC36C58}" dt="2022-06-18T22:57:49.127" v="22592" actId="1076"/>
          <ac:picMkLst>
            <pc:docMk/>
            <pc:sldMk cId="661975248" sldId="342"/>
            <ac:picMk id="8" creationId="{94690A75-4C96-0D9F-2946-B9A6CE71D228}"/>
          </ac:picMkLst>
        </pc:picChg>
        <pc:picChg chg="del">
          <ac:chgData name="inversiones juan daniel" userId="919721f64859baa7" providerId="LiveId" clId="{AB38B21A-9114-7C4A-91FC-F3CA8AC36C58}" dt="2022-06-18T21:30:20.942" v="21751" actId="478"/>
          <ac:picMkLst>
            <pc:docMk/>
            <pc:sldMk cId="661975248" sldId="342"/>
            <ac:picMk id="9" creationId="{71B3718D-7875-EA94-D1D7-EBEB3A14047A}"/>
          </ac:picMkLst>
        </pc:picChg>
        <pc:picChg chg="add mod">
          <ac:chgData name="inversiones juan daniel" userId="919721f64859baa7" providerId="LiveId" clId="{AB38B21A-9114-7C4A-91FC-F3CA8AC36C58}" dt="2022-06-18T22:58:28.071" v="22598" actId="14100"/>
          <ac:picMkLst>
            <pc:docMk/>
            <pc:sldMk cId="661975248" sldId="342"/>
            <ac:picMk id="12" creationId="{5BF933A6-B6C5-A270-CAF8-DD9FFF8C1F0C}"/>
          </ac:picMkLst>
        </pc:picChg>
        <pc:cxnChg chg="add del mod">
          <ac:chgData name="inversiones juan daniel" userId="919721f64859baa7" providerId="LiveId" clId="{AB38B21A-9114-7C4A-91FC-F3CA8AC36C58}" dt="2022-06-18T22:41:10.185" v="21916" actId="478"/>
          <ac:cxnSpMkLst>
            <pc:docMk/>
            <pc:sldMk cId="661975248" sldId="342"/>
            <ac:cxnSpMk id="6" creationId="{BD58D76A-9AE5-7544-F74D-C663CB92E363}"/>
          </ac:cxnSpMkLst>
        </pc:cxnChg>
      </pc:sldChg>
      <pc:sldChg chg="delSp modSp add mod modTransition modNotesTx">
        <pc:chgData name="inversiones juan daniel" userId="919721f64859baa7" providerId="LiveId" clId="{AB38B21A-9114-7C4A-91FC-F3CA8AC36C58}" dt="2022-06-20T01:20:25.149" v="30031"/>
        <pc:sldMkLst>
          <pc:docMk/>
          <pc:sldMk cId="2768562106" sldId="343"/>
        </pc:sldMkLst>
        <pc:spChg chg="mod">
          <ac:chgData name="inversiones juan daniel" userId="919721f64859baa7" providerId="LiveId" clId="{AB38B21A-9114-7C4A-91FC-F3CA8AC36C58}" dt="2022-06-18T23:06:14.482" v="22624" actId="20577"/>
          <ac:spMkLst>
            <pc:docMk/>
            <pc:sldMk cId="2768562106" sldId="343"/>
            <ac:spMk id="2" creationId="{E8928719-D50C-D594-C853-98756351C438}"/>
          </ac:spMkLst>
        </pc:spChg>
        <pc:spChg chg="mod">
          <ac:chgData name="inversiones juan daniel" userId="919721f64859baa7" providerId="LiveId" clId="{AB38B21A-9114-7C4A-91FC-F3CA8AC36C58}" dt="2022-06-18T23:22:35.815" v="23031" actId="20577"/>
          <ac:spMkLst>
            <pc:docMk/>
            <pc:sldMk cId="2768562106" sldId="343"/>
            <ac:spMk id="3" creationId="{819C1F1A-FC59-D47D-C206-E42260C83931}"/>
          </ac:spMkLst>
        </pc:spChg>
        <pc:spChg chg="mod">
          <ac:chgData name="inversiones juan daniel" userId="919721f64859baa7" providerId="LiveId" clId="{AB38B21A-9114-7C4A-91FC-F3CA8AC36C58}" dt="2022-06-18T23:22:41.122" v="23032"/>
          <ac:spMkLst>
            <pc:docMk/>
            <pc:sldMk cId="2768562106" sldId="343"/>
            <ac:spMk id="10" creationId="{BD0CB7CF-AB0D-938A-3C32-01793AFB3B38}"/>
          </ac:spMkLst>
        </pc:spChg>
        <pc:spChg chg="del">
          <ac:chgData name="inversiones juan daniel" userId="919721f64859baa7" providerId="LiveId" clId="{AB38B21A-9114-7C4A-91FC-F3CA8AC36C58}" dt="2022-06-18T23:06:24.439" v="22629" actId="478"/>
          <ac:spMkLst>
            <pc:docMk/>
            <pc:sldMk cId="2768562106" sldId="343"/>
            <ac:spMk id="11" creationId="{4A60335C-8C07-7B2F-34B0-FADCEA85B3EC}"/>
          </ac:spMkLst>
        </pc:spChg>
        <pc:spChg chg="del">
          <ac:chgData name="inversiones juan daniel" userId="919721f64859baa7" providerId="LiveId" clId="{AB38B21A-9114-7C4A-91FC-F3CA8AC36C58}" dt="2022-06-18T23:06:22.439" v="22627" actId="478"/>
          <ac:spMkLst>
            <pc:docMk/>
            <pc:sldMk cId="2768562106" sldId="343"/>
            <ac:spMk id="13" creationId="{987F8A32-5E19-7C35-0AA5-A4C77B1BBD43}"/>
          </ac:spMkLst>
        </pc:spChg>
        <pc:picChg chg="del">
          <ac:chgData name="inversiones juan daniel" userId="919721f64859baa7" providerId="LiveId" clId="{AB38B21A-9114-7C4A-91FC-F3CA8AC36C58}" dt="2022-06-18T23:06:18.282" v="22626" actId="478"/>
          <ac:picMkLst>
            <pc:docMk/>
            <pc:sldMk cId="2768562106" sldId="343"/>
            <ac:picMk id="8" creationId="{94690A75-4C96-0D9F-2946-B9A6CE71D228}"/>
          </ac:picMkLst>
        </pc:picChg>
        <pc:picChg chg="del">
          <ac:chgData name="inversiones juan daniel" userId="919721f64859baa7" providerId="LiveId" clId="{AB38B21A-9114-7C4A-91FC-F3CA8AC36C58}" dt="2022-06-18T23:06:23.006" v="22628" actId="478"/>
          <ac:picMkLst>
            <pc:docMk/>
            <pc:sldMk cId="2768562106" sldId="343"/>
            <ac:picMk id="12" creationId="{5BF933A6-B6C5-A270-CAF8-DD9FFF8C1F0C}"/>
          </ac:picMkLst>
        </pc:picChg>
      </pc:sldChg>
      <pc:sldChg chg="addSp delSp modSp add mod modTransition modNotesTx">
        <pc:chgData name="inversiones juan daniel" userId="919721f64859baa7" providerId="LiveId" clId="{AB38B21A-9114-7C4A-91FC-F3CA8AC36C58}" dt="2022-06-20T01:20:25.149" v="30031"/>
        <pc:sldMkLst>
          <pc:docMk/>
          <pc:sldMk cId="2949351172" sldId="344"/>
        </pc:sldMkLst>
        <pc:spChg chg="del">
          <ac:chgData name="inversiones juan daniel" userId="919721f64859baa7" providerId="LiveId" clId="{AB38B21A-9114-7C4A-91FC-F3CA8AC36C58}" dt="2022-06-18T23:28:31.409" v="23034" actId="478"/>
          <ac:spMkLst>
            <pc:docMk/>
            <pc:sldMk cId="2949351172" sldId="344"/>
            <ac:spMk id="3" creationId="{819C1F1A-FC59-D47D-C206-E42260C83931}"/>
          </ac:spMkLst>
        </pc:spChg>
        <pc:spChg chg="add del mod">
          <ac:chgData name="inversiones juan daniel" userId="919721f64859baa7" providerId="LiveId" clId="{AB38B21A-9114-7C4A-91FC-F3CA8AC36C58}" dt="2022-06-18T23:28:34.754" v="23035" actId="478"/>
          <ac:spMkLst>
            <pc:docMk/>
            <pc:sldMk cId="2949351172" sldId="344"/>
            <ac:spMk id="5" creationId="{D0608DF8-BDD3-CDB3-AF39-17BC7C45CBE3}"/>
          </ac:spMkLst>
        </pc:spChg>
        <pc:picChg chg="add mod modCrop">
          <ac:chgData name="inversiones juan daniel" userId="919721f64859baa7" providerId="LiveId" clId="{AB38B21A-9114-7C4A-91FC-F3CA8AC36C58}" dt="2022-06-18T23:33:30.460" v="23301" actId="1076"/>
          <ac:picMkLst>
            <pc:docMk/>
            <pc:sldMk cId="2949351172" sldId="344"/>
            <ac:picMk id="6" creationId="{A8476820-6BBF-338B-575A-37C63A9A1FDD}"/>
          </ac:picMkLst>
        </pc:picChg>
        <pc:picChg chg="add mod">
          <ac:chgData name="inversiones juan daniel" userId="919721f64859baa7" providerId="LiveId" clId="{AB38B21A-9114-7C4A-91FC-F3CA8AC36C58}" dt="2022-06-18T23:33:30.072" v="23300" actId="1076"/>
          <ac:picMkLst>
            <pc:docMk/>
            <pc:sldMk cId="2949351172" sldId="344"/>
            <ac:picMk id="7" creationId="{D3DDCEB3-717A-CC3B-1BA3-2F1F14EE6A60}"/>
          </ac:picMkLst>
        </pc:picChg>
      </pc:sldChg>
      <pc:sldChg chg="addSp modSp add mod modTransition modNotesTx">
        <pc:chgData name="inversiones juan daniel" userId="919721f64859baa7" providerId="LiveId" clId="{AB38B21A-9114-7C4A-91FC-F3CA8AC36C58}" dt="2022-06-20T01:20:25.149" v="30031"/>
        <pc:sldMkLst>
          <pc:docMk/>
          <pc:sldMk cId="2383521796" sldId="345"/>
        </pc:sldMkLst>
        <pc:picChg chg="add mod">
          <ac:chgData name="inversiones juan daniel" userId="919721f64859baa7" providerId="LiveId" clId="{AB38B21A-9114-7C4A-91FC-F3CA8AC36C58}" dt="2022-06-18T23:34:04.244" v="23308" actId="1076"/>
          <ac:picMkLst>
            <pc:docMk/>
            <pc:sldMk cId="2383521796" sldId="345"/>
            <ac:picMk id="3" creationId="{C45D7187-5291-5A3A-B042-18D150C22B15}"/>
          </ac:picMkLst>
        </pc:picChg>
        <pc:picChg chg="mod">
          <ac:chgData name="inversiones juan daniel" userId="919721f64859baa7" providerId="LiveId" clId="{AB38B21A-9114-7C4A-91FC-F3CA8AC36C58}" dt="2022-06-18T23:33:34.746" v="23303" actId="1076"/>
          <ac:picMkLst>
            <pc:docMk/>
            <pc:sldMk cId="2383521796" sldId="345"/>
            <ac:picMk id="6" creationId="{A8476820-6BBF-338B-575A-37C63A9A1FDD}"/>
          </ac:picMkLst>
        </pc:picChg>
        <pc:picChg chg="mod">
          <ac:chgData name="inversiones juan daniel" userId="919721f64859baa7" providerId="LiveId" clId="{AB38B21A-9114-7C4A-91FC-F3CA8AC36C58}" dt="2022-06-18T23:33:36.629" v="23304" actId="1076"/>
          <ac:picMkLst>
            <pc:docMk/>
            <pc:sldMk cId="2383521796" sldId="345"/>
            <ac:picMk id="7" creationId="{D3DDCEB3-717A-CC3B-1BA3-2F1F14EE6A60}"/>
          </ac:picMkLst>
        </pc:picChg>
      </pc:sldChg>
      <pc:sldChg chg="addSp delSp modSp add mod modTransition chgLayout modNotesTx">
        <pc:chgData name="inversiones juan daniel" userId="919721f64859baa7" providerId="LiveId" clId="{AB38B21A-9114-7C4A-91FC-F3CA8AC36C58}" dt="2022-06-20T01:20:25.149" v="30031"/>
        <pc:sldMkLst>
          <pc:docMk/>
          <pc:sldMk cId="3778586394" sldId="346"/>
        </pc:sldMkLst>
        <pc:spChg chg="mod ord">
          <ac:chgData name="inversiones juan daniel" userId="919721f64859baa7" providerId="LiveId" clId="{AB38B21A-9114-7C4A-91FC-F3CA8AC36C58}" dt="2022-06-19T19:12:17.804" v="23546" actId="700"/>
          <ac:spMkLst>
            <pc:docMk/>
            <pc:sldMk cId="3778586394" sldId="346"/>
            <ac:spMk id="2" creationId="{E8928719-D50C-D594-C853-98756351C438}"/>
          </ac:spMkLst>
        </pc:spChg>
        <pc:spChg chg="add mod ord">
          <ac:chgData name="inversiones juan daniel" userId="919721f64859baa7" providerId="LiveId" clId="{AB38B21A-9114-7C4A-91FC-F3CA8AC36C58}" dt="2022-06-19T19:16:27.591" v="23723" actId="20577"/>
          <ac:spMkLst>
            <pc:docMk/>
            <pc:sldMk cId="3778586394" sldId="346"/>
            <ac:spMk id="3" creationId="{8F40B530-4ABB-D125-6834-5C5AD20DABF6}"/>
          </ac:spMkLst>
        </pc:spChg>
        <pc:spChg chg="add del mod">
          <ac:chgData name="inversiones juan daniel" userId="919721f64859baa7" providerId="LiveId" clId="{AB38B21A-9114-7C4A-91FC-F3CA8AC36C58}" dt="2022-06-18T23:43:05.859" v="23481"/>
          <ac:spMkLst>
            <pc:docMk/>
            <pc:sldMk cId="3778586394" sldId="346"/>
            <ac:spMk id="4" creationId="{551B1A18-809A-4A72-9E90-050397D7A893}"/>
          </ac:spMkLst>
        </pc:spChg>
        <pc:picChg chg="del">
          <ac:chgData name="inversiones juan daniel" userId="919721f64859baa7" providerId="LiveId" clId="{AB38B21A-9114-7C4A-91FC-F3CA8AC36C58}" dt="2022-06-18T23:42:59.874" v="23478" actId="478"/>
          <ac:picMkLst>
            <pc:docMk/>
            <pc:sldMk cId="3778586394" sldId="346"/>
            <ac:picMk id="3" creationId="{C45D7187-5291-5A3A-B042-18D150C22B15}"/>
          </ac:picMkLst>
        </pc:picChg>
        <pc:picChg chg="add mod">
          <ac:chgData name="inversiones juan daniel" userId="919721f64859baa7" providerId="LiveId" clId="{AB38B21A-9114-7C4A-91FC-F3CA8AC36C58}" dt="2022-06-19T19:23:33.413" v="23725" actId="1076"/>
          <ac:picMkLst>
            <pc:docMk/>
            <pc:sldMk cId="3778586394" sldId="346"/>
            <ac:picMk id="4" creationId="{CA774212-8338-E892-4A7F-A704300CA290}"/>
          </ac:picMkLst>
        </pc:picChg>
        <pc:picChg chg="del">
          <ac:chgData name="inversiones juan daniel" userId="919721f64859baa7" providerId="LiveId" clId="{AB38B21A-9114-7C4A-91FC-F3CA8AC36C58}" dt="2022-06-18T23:42:57.811" v="23476" actId="478"/>
          <ac:picMkLst>
            <pc:docMk/>
            <pc:sldMk cId="3778586394" sldId="346"/>
            <ac:picMk id="6" creationId="{A8476820-6BBF-338B-575A-37C63A9A1FDD}"/>
          </ac:picMkLst>
        </pc:picChg>
        <pc:picChg chg="del">
          <ac:chgData name="inversiones juan daniel" userId="919721f64859baa7" providerId="LiveId" clId="{AB38B21A-9114-7C4A-91FC-F3CA8AC36C58}" dt="2022-06-18T23:42:58.468" v="23477" actId="478"/>
          <ac:picMkLst>
            <pc:docMk/>
            <pc:sldMk cId="3778586394" sldId="346"/>
            <ac:picMk id="7" creationId="{D3DDCEB3-717A-CC3B-1BA3-2F1F14EE6A60}"/>
          </ac:picMkLst>
        </pc:picChg>
      </pc:sldChg>
      <pc:sldChg chg="addSp delSp modSp add mod modTransition modNotesTx">
        <pc:chgData name="inversiones juan daniel" userId="919721f64859baa7" providerId="LiveId" clId="{AB38B21A-9114-7C4A-91FC-F3CA8AC36C58}" dt="2022-06-20T01:20:25.149" v="30031"/>
        <pc:sldMkLst>
          <pc:docMk/>
          <pc:sldMk cId="1457619836" sldId="347"/>
        </pc:sldMkLst>
        <pc:spChg chg="mod">
          <ac:chgData name="inversiones juan daniel" userId="919721f64859baa7" providerId="LiveId" clId="{AB38B21A-9114-7C4A-91FC-F3CA8AC36C58}" dt="2022-06-19T19:26:13.475" v="23744" actId="20577"/>
          <ac:spMkLst>
            <pc:docMk/>
            <pc:sldMk cId="1457619836" sldId="347"/>
            <ac:spMk id="2" creationId="{E8928719-D50C-D594-C853-98756351C438}"/>
          </ac:spMkLst>
        </pc:spChg>
        <pc:spChg chg="mod">
          <ac:chgData name="inversiones juan daniel" userId="919721f64859baa7" providerId="LiveId" clId="{AB38B21A-9114-7C4A-91FC-F3CA8AC36C58}" dt="2022-06-19T19:26:59.039" v="23842" actId="20577"/>
          <ac:spMkLst>
            <pc:docMk/>
            <pc:sldMk cId="1457619836" sldId="347"/>
            <ac:spMk id="3" creationId="{8F40B530-4ABB-D125-6834-5C5AD20DABF6}"/>
          </ac:spMkLst>
        </pc:spChg>
        <pc:picChg chg="del">
          <ac:chgData name="inversiones juan daniel" userId="919721f64859baa7" providerId="LiveId" clId="{AB38B21A-9114-7C4A-91FC-F3CA8AC36C58}" dt="2022-06-19T19:26:16.447" v="23745" actId="478"/>
          <ac:picMkLst>
            <pc:docMk/>
            <pc:sldMk cId="1457619836" sldId="347"/>
            <ac:picMk id="4" creationId="{CA774212-8338-E892-4A7F-A704300CA290}"/>
          </ac:picMkLst>
        </pc:picChg>
        <pc:picChg chg="add mod">
          <ac:chgData name="inversiones juan daniel" userId="919721f64859baa7" providerId="LiveId" clId="{AB38B21A-9114-7C4A-91FC-F3CA8AC36C58}" dt="2022-06-19T19:32:59.048" v="23847" actId="1076"/>
          <ac:picMkLst>
            <pc:docMk/>
            <pc:sldMk cId="1457619836" sldId="347"/>
            <ac:picMk id="5" creationId="{FFBC68F7-2144-C9C9-3EA8-A60EE72B55A9}"/>
          </ac:picMkLst>
        </pc:picChg>
        <pc:picChg chg="add mod">
          <ac:chgData name="inversiones juan daniel" userId="919721f64859baa7" providerId="LiveId" clId="{AB38B21A-9114-7C4A-91FC-F3CA8AC36C58}" dt="2022-06-19T19:33:25.456" v="23851" actId="1076"/>
          <ac:picMkLst>
            <pc:docMk/>
            <pc:sldMk cId="1457619836" sldId="347"/>
            <ac:picMk id="6" creationId="{9F11A264-834B-BB5C-6CEE-8B7C0E9C6A1E}"/>
          </ac:picMkLst>
        </pc:picChg>
      </pc:sldChg>
      <pc:sldChg chg="addSp delSp modSp add mod modTransition">
        <pc:chgData name="inversiones juan daniel" userId="919721f64859baa7" providerId="LiveId" clId="{AB38B21A-9114-7C4A-91FC-F3CA8AC36C58}" dt="2022-06-20T01:20:25.149" v="30031"/>
        <pc:sldMkLst>
          <pc:docMk/>
          <pc:sldMk cId="2658246307" sldId="348"/>
        </pc:sldMkLst>
        <pc:picChg chg="add mod">
          <ac:chgData name="inversiones juan daniel" userId="919721f64859baa7" providerId="LiveId" clId="{AB38B21A-9114-7C4A-91FC-F3CA8AC36C58}" dt="2022-06-19T19:46:08.426" v="23864" actId="1076"/>
          <ac:picMkLst>
            <pc:docMk/>
            <pc:sldMk cId="2658246307" sldId="348"/>
            <ac:picMk id="4" creationId="{C76A6D82-A5D5-32A9-8F79-C271E31C6636}"/>
          </ac:picMkLst>
        </pc:picChg>
        <pc:picChg chg="del">
          <ac:chgData name="inversiones juan daniel" userId="919721f64859baa7" providerId="LiveId" clId="{AB38B21A-9114-7C4A-91FC-F3CA8AC36C58}" dt="2022-06-19T19:38:42.175" v="23854" actId="478"/>
          <ac:picMkLst>
            <pc:docMk/>
            <pc:sldMk cId="2658246307" sldId="348"/>
            <ac:picMk id="5" creationId="{FFBC68F7-2144-C9C9-3EA8-A60EE72B55A9}"/>
          </ac:picMkLst>
        </pc:picChg>
        <pc:picChg chg="del">
          <ac:chgData name="inversiones juan daniel" userId="919721f64859baa7" providerId="LiveId" clId="{AB38B21A-9114-7C4A-91FC-F3CA8AC36C58}" dt="2022-06-19T19:38:43.116" v="23855" actId="478"/>
          <ac:picMkLst>
            <pc:docMk/>
            <pc:sldMk cId="2658246307" sldId="348"/>
            <ac:picMk id="6" creationId="{9F11A264-834B-BB5C-6CEE-8B7C0E9C6A1E}"/>
          </ac:picMkLst>
        </pc:picChg>
        <pc:picChg chg="add mod">
          <ac:chgData name="inversiones juan daniel" userId="919721f64859baa7" providerId="LiveId" clId="{AB38B21A-9114-7C4A-91FC-F3CA8AC36C58}" dt="2022-06-19T19:46:09.363" v="23865" actId="1076"/>
          <ac:picMkLst>
            <pc:docMk/>
            <pc:sldMk cId="2658246307" sldId="348"/>
            <ac:picMk id="7" creationId="{A9DE153A-3C9F-0DCA-2946-0DE39D7BD736}"/>
          </ac:picMkLst>
        </pc:picChg>
      </pc:sldChg>
      <pc:sldChg chg="addSp delSp modSp add mod modTransition">
        <pc:chgData name="inversiones juan daniel" userId="919721f64859baa7" providerId="LiveId" clId="{AB38B21A-9114-7C4A-91FC-F3CA8AC36C58}" dt="2022-06-20T01:20:25.149" v="30031"/>
        <pc:sldMkLst>
          <pc:docMk/>
          <pc:sldMk cId="2757628952" sldId="349"/>
        </pc:sldMkLst>
        <pc:spChg chg="mod">
          <ac:chgData name="inversiones juan daniel" userId="919721f64859baa7" providerId="LiveId" clId="{AB38B21A-9114-7C4A-91FC-F3CA8AC36C58}" dt="2022-06-19T19:58:13.038" v="23886" actId="20577"/>
          <ac:spMkLst>
            <pc:docMk/>
            <pc:sldMk cId="2757628952" sldId="349"/>
            <ac:spMk id="2" creationId="{E8928719-D50C-D594-C853-98756351C438}"/>
          </ac:spMkLst>
        </pc:spChg>
        <pc:spChg chg="mod">
          <ac:chgData name="inversiones juan daniel" userId="919721f64859baa7" providerId="LiveId" clId="{AB38B21A-9114-7C4A-91FC-F3CA8AC36C58}" dt="2022-06-19T19:59:05.496" v="23996" actId="20577"/>
          <ac:spMkLst>
            <pc:docMk/>
            <pc:sldMk cId="2757628952" sldId="349"/>
            <ac:spMk id="3" creationId="{8F40B530-4ABB-D125-6834-5C5AD20DABF6}"/>
          </ac:spMkLst>
        </pc:spChg>
        <pc:spChg chg="add del mod">
          <ac:chgData name="inversiones juan daniel" userId="919721f64859baa7" providerId="LiveId" clId="{AB38B21A-9114-7C4A-91FC-F3CA8AC36C58}" dt="2022-06-19T19:59:08.484" v="23998"/>
          <ac:spMkLst>
            <pc:docMk/>
            <pc:sldMk cId="2757628952" sldId="349"/>
            <ac:spMk id="5" creationId="{3CEB8045-D53E-03ED-ABBF-0B489305EADB}"/>
          </ac:spMkLst>
        </pc:spChg>
        <pc:picChg chg="del">
          <ac:chgData name="inversiones juan daniel" userId="919721f64859baa7" providerId="LiveId" clId="{AB38B21A-9114-7C4A-91FC-F3CA8AC36C58}" dt="2022-06-19T19:58:19.913" v="23888" actId="478"/>
          <ac:picMkLst>
            <pc:docMk/>
            <pc:sldMk cId="2757628952" sldId="349"/>
            <ac:picMk id="4" creationId="{C76A6D82-A5D5-32A9-8F79-C271E31C6636}"/>
          </ac:picMkLst>
        </pc:picChg>
        <pc:picChg chg="add mod">
          <ac:chgData name="inversiones juan daniel" userId="919721f64859baa7" providerId="LiveId" clId="{AB38B21A-9114-7C4A-91FC-F3CA8AC36C58}" dt="2022-06-19T19:59:21.032" v="24001" actId="1076"/>
          <ac:picMkLst>
            <pc:docMk/>
            <pc:sldMk cId="2757628952" sldId="349"/>
            <ac:picMk id="6" creationId="{D64A1044-753D-070E-2B07-EFA4B73E9371}"/>
          </ac:picMkLst>
        </pc:picChg>
        <pc:picChg chg="del">
          <ac:chgData name="inversiones juan daniel" userId="919721f64859baa7" providerId="LiveId" clId="{AB38B21A-9114-7C4A-91FC-F3CA8AC36C58}" dt="2022-06-19T19:58:20.192" v="23889" actId="478"/>
          <ac:picMkLst>
            <pc:docMk/>
            <pc:sldMk cId="2757628952" sldId="349"/>
            <ac:picMk id="7" creationId="{A9DE153A-3C9F-0DCA-2946-0DE39D7BD736}"/>
          </ac:picMkLst>
        </pc:picChg>
      </pc:sldChg>
      <pc:sldChg chg="addSp delSp modSp add mod modTransition modNotesTx">
        <pc:chgData name="inversiones juan daniel" userId="919721f64859baa7" providerId="LiveId" clId="{AB38B21A-9114-7C4A-91FC-F3CA8AC36C58}" dt="2022-06-20T01:20:25.149" v="30031"/>
        <pc:sldMkLst>
          <pc:docMk/>
          <pc:sldMk cId="1016502094" sldId="350"/>
        </pc:sldMkLst>
        <pc:spChg chg="mod">
          <ac:chgData name="inversiones juan daniel" userId="919721f64859baa7" providerId="LiveId" clId="{AB38B21A-9114-7C4A-91FC-F3CA8AC36C58}" dt="2022-06-19T19:59:35.213" v="24038" actId="20577"/>
          <ac:spMkLst>
            <pc:docMk/>
            <pc:sldMk cId="1016502094" sldId="350"/>
            <ac:spMk id="2" creationId="{E8928719-D50C-D594-C853-98756351C438}"/>
          </ac:spMkLst>
        </pc:spChg>
        <pc:spChg chg="mod">
          <ac:chgData name="inversiones juan daniel" userId="919721f64859baa7" providerId="LiveId" clId="{AB38B21A-9114-7C4A-91FC-F3CA8AC36C58}" dt="2022-06-19T20:00:35.590" v="24145" actId="20577"/>
          <ac:spMkLst>
            <pc:docMk/>
            <pc:sldMk cId="1016502094" sldId="350"/>
            <ac:spMk id="3" creationId="{8F40B530-4ABB-D125-6834-5C5AD20DABF6}"/>
          </ac:spMkLst>
        </pc:spChg>
        <pc:picChg chg="del">
          <ac:chgData name="inversiones juan daniel" userId="919721f64859baa7" providerId="LiveId" clId="{AB38B21A-9114-7C4A-91FC-F3CA8AC36C58}" dt="2022-06-19T20:01:28.668" v="24147" actId="478"/>
          <ac:picMkLst>
            <pc:docMk/>
            <pc:sldMk cId="1016502094" sldId="350"/>
            <ac:picMk id="4" creationId="{C76A6D82-A5D5-32A9-8F79-C271E31C6636}"/>
          </ac:picMkLst>
        </pc:picChg>
        <pc:picChg chg="add mod">
          <ac:chgData name="inversiones juan daniel" userId="919721f64859baa7" providerId="LiveId" clId="{AB38B21A-9114-7C4A-91FC-F3CA8AC36C58}" dt="2022-06-19T20:01:33.299" v="24149" actId="1076"/>
          <ac:picMkLst>
            <pc:docMk/>
            <pc:sldMk cId="1016502094" sldId="350"/>
            <ac:picMk id="5" creationId="{BCE67085-1BD1-EE7E-7991-19C5A55F98D5}"/>
          </ac:picMkLst>
        </pc:picChg>
        <pc:picChg chg="del">
          <ac:chgData name="inversiones juan daniel" userId="919721f64859baa7" providerId="LiveId" clId="{AB38B21A-9114-7C4A-91FC-F3CA8AC36C58}" dt="2022-06-19T20:01:27.866" v="24146" actId="478"/>
          <ac:picMkLst>
            <pc:docMk/>
            <pc:sldMk cId="1016502094" sldId="350"/>
            <ac:picMk id="7" creationId="{A9DE153A-3C9F-0DCA-2946-0DE39D7BD736}"/>
          </ac:picMkLst>
        </pc:picChg>
      </pc:sldChg>
      <pc:sldChg chg="addSp delSp modSp new mod modTransition modClrScheme chgLayout">
        <pc:chgData name="inversiones juan daniel" userId="919721f64859baa7" providerId="LiveId" clId="{AB38B21A-9114-7C4A-91FC-F3CA8AC36C58}" dt="2022-06-20T01:20:25.149" v="30031"/>
        <pc:sldMkLst>
          <pc:docMk/>
          <pc:sldMk cId="2829190768" sldId="351"/>
        </pc:sldMkLst>
        <pc:spChg chg="del mod ord">
          <ac:chgData name="inversiones juan daniel" userId="919721f64859baa7" providerId="LiveId" clId="{AB38B21A-9114-7C4A-91FC-F3CA8AC36C58}" dt="2022-06-19T20:09:59.758" v="24151" actId="700"/>
          <ac:spMkLst>
            <pc:docMk/>
            <pc:sldMk cId="2829190768" sldId="351"/>
            <ac:spMk id="2" creationId="{25864B3F-0F5C-F75A-128A-1534D0981CB4}"/>
          </ac:spMkLst>
        </pc:spChg>
        <pc:spChg chg="add mod ord">
          <ac:chgData name="inversiones juan daniel" userId="919721f64859baa7" providerId="LiveId" clId="{AB38B21A-9114-7C4A-91FC-F3CA8AC36C58}" dt="2022-06-19T20:19:20.180" v="24218" actId="20577"/>
          <ac:spMkLst>
            <pc:docMk/>
            <pc:sldMk cId="2829190768" sldId="351"/>
            <ac:spMk id="3" creationId="{90AEB86C-FF81-202E-451A-C2A51F803F0E}"/>
          </ac:spMkLst>
        </pc:spChg>
        <pc:spChg chg="add del mod ord">
          <ac:chgData name="inversiones juan daniel" userId="919721f64859baa7" providerId="LiveId" clId="{AB38B21A-9114-7C4A-91FC-F3CA8AC36C58}" dt="2022-06-19T20:18:41.681" v="24208" actId="478"/>
          <ac:spMkLst>
            <pc:docMk/>
            <pc:sldMk cId="2829190768" sldId="351"/>
            <ac:spMk id="4" creationId="{9C5EBBAD-B331-189B-C569-0B617ECAA9A8}"/>
          </ac:spMkLst>
        </pc:spChg>
        <pc:spChg chg="add mod">
          <ac:chgData name="inversiones juan daniel" userId="919721f64859baa7" providerId="LiveId" clId="{AB38B21A-9114-7C4A-91FC-F3CA8AC36C58}" dt="2022-06-19T20:14:43.272" v="24207" actId="1076"/>
          <ac:spMkLst>
            <pc:docMk/>
            <pc:sldMk cId="2829190768" sldId="351"/>
            <ac:spMk id="5" creationId="{1782DE89-6655-7107-F9C3-73A8E0B6A049}"/>
          </ac:spMkLst>
        </pc:spChg>
        <pc:picChg chg="add mod">
          <ac:chgData name="inversiones juan daniel" userId="919721f64859baa7" providerId="LiveId" clId="{AB38B21A-9114-7C4A-91FC-F3CA8AC36C58}" dt="2022-06-19T20:20:00.051" v="24221" actId="1076"/>
          <ac:picMkLst>
            <pc:docMk/>
            <pc:sldMk cId="2829190768" sldId="351"/>
            <ac:picMk id="6" creationId="{B33C576D-63CA-50AD-B240-13E38B30E2E4}"/>
          </ac:picMkLst>
        </pc:picChg>
      </pc:sldChg>
      <pc:sldChg chg="addSp delSp modSp add mod modTransition">
        <pc:chgData name="inversiones juan daniel" userId="919721f64859baa7" providerId="LiveId" clId="{AB38B21A-9114-7C4A-91FC-F3CA8AC36C58}" dt="2022-06-20T01:20:25.149" v="30031"/>
        <pc:sldMkLst>
          <pc:docMk/>
          <pc:sldMk cId="4123586031" sldId="352"/>
        </pc:sldMkLst>
        <pc:spChg chg="mod">
          <ac:chgData name="inversiones juan daniel" userId="919721f64859baa7" providerId="LiveId" clId="{AB38B21A-9114-7C4A-91FC-F3CA8AC36C58}" dt="2022-06-19T20:25:58.311" v="24277" actId="20577"/>
          <ac:spMkLst>
            <pc:docMk/>
            <pc:sldMk cId="4123586031" sldId="352"/>
            <ac:spMk id="3" creationId="{90AEB86C-FF81-202E-451A-C2A51F803F0E}"/>
          </ac:spMkLst>
        </pc:spChg>
        <pc:spChg chg="add mod">
          <ac:chgData name="inversiones juan daniel" userId="919721f64859baa7" providerId="LiveId" clId="{AB38B21A-9114-7C4A-91FC-F3CA8AC36C58}" dt="2022-06-19T20:26:24.323" v="24292" actId="1076"/>
          <ac:spMkLst>
            <pc:docMk/>
            <pc:sldMk cId="4123586031" sldId="352"/>
            <ac:spMk id="4" creationId="{AC4742DB-D601-5F15-CE32-CC33FFE620E4}"/>
          </ac:spMkLst>
        </pc:spChg>
        <pc:picChg chg="add mod">
          <ac:chgData name="inversiones juan daniel" userId="919721f64859baa7" providerId="LiveId" clId="{AB38B21A-9114-7C4A-91FC-F3CA8AC36C58}" dt="2022-06-19T20:26:37.284" v="24294" actId="1076"/>
          <ac:picMkLst>
            <pc:docMk/>
            <pc:sldMk cId="4123586031" sldId="352"/>
            <ac:picMk id="2" creationId="{772CBF9F-EF2D-CE6C-11D9-7F393D3A84EF}"/>
          </ac:picMkLst>
        </pc:picChg>
        <pc:picChg chg="del">
          <ac:chgData name="inversiones juan daniel" userId="919721f64859baa7" providerId="LiveId" clId="{AB38B21A-9114-7C4A-91FC-F3CA8AC36C58}" dt="2022-06-19T20:22:45.304" v="24233" actId="478"/>
          <ac:picMkLst>
            <pc:docMk/>
            <pc:sldMk cId="4123586031" sldId="352"/>
            <ac:picMk id="6" creationId="{B33C576D-63CA-50AD-B240-13E38B30E2E4}"/>
          </ac:picMkLst>
        </pc:picChg>
      </pc:sldChg>
      <pc:sldChg chg="addSp delSp modSp add mod modTransition modNotesTx">
        <pc:chgData name="inversiones juan daniel" userId="919721f64859baa7" providerId="LiveId" clId="{AB38B21A-9114-7C4A-91FC-F3CA8AC36C58}" dt="2022-06-20T01:20:25.149" v="30031"/>
        <pc:sldMkLst>
          <pc:docMk/>
          <pc:sldMk cId="2592642907" sldId="353"/>
        </pc:sldMkLst>
        <pc:spChg chg="mod">
          <ac:chgData name="inversiones juan daniel" userId="919721f64859baa7" providerId="LiveId" clId="{AB38B21A-9114-7C4A-91FC-F3CA8AC36C58}" dt="2022-06-19T20:26:57.281" v="24304" actId="20577"/>
          <ac:spMkLst>
            <pc:docMk/>
            <pc:sldMk cId="2592642907" sldId="353"/>
            <ac:spMk id="4" creationId="{AC4742DB-D601-5F15-CE32-CC33FFE620E4}"/>
          </ac:spMkLst>
        </pc:spChg>
        <pc:picChg chg="del">
          <ac:chgData name="inversiones juan daniel" userId="919721f64859baa7" providerId="LiveId" clId="{AB38B21A-9114-7C4A-91FC-F3CA8AC36C58}" dt="2022-06-19T20:27:46.097" v="24305" actId="478"/>
          <ac:picMkLst>
            <pc:docMk/>
            <pc:sldMk cId="2592642907" sldId="353"/>
            <ac:picMk id="2" creationId="{772CBF9F-EF2D-CE6C-11D9-7F393D3A84EF}"/>
          </ac:picMkLst>
        </pc:picChg>
        <pc:picChg chg="add mod">
          <ac:chgData name="inversiones juan daniel" userId="919721f64859baa7" providerId="LiveId" clId="{AB38B21A-9114-7C4A-91FC-F3CA8AC36C58}" dt="2022-06-19T20:27:49.357" v="24307" actId="1076"/>
          <ac:picMkLst>
            <pc:docMk/>
            <pc:sldMk cId="2592642907" sldId="353"/>
            <ac:picMk id="6" creationId="{FA90B3A2-CAC4-BC6A-EDB4-E7BABB564634}"/>
          </ac:picMkLst>
        </pc:picChg>
      </pc:sldChg>
      <pc:sldChg chg="add del">
        <pc:chgData name="inversiones juan daniel" userId="919721f64859baa7" providerId="LiveId" clId="{AB38B21A-9114-7C4A-91FC-F3CA8AC36C58}" dt="2022-06-19T20:33:48.704" v="24599" actId="2696"/>
        <pc:sldMkLst>
          <pc:docMk/>
          <pc:sldMk cId="3938646688" sldId="354"/>
        </pc:sldMkLst>
      </pc:sldChg>
      <pc:sldChg chg="addSp delSp modSp add mod modTransition modNotesTx">
        <pc:chgData name="inversiones juan daniel" userId="919721f64859baa7" providerId="LiveId" clId="{AB38B21A-9114-7C4A-91FC-F3CA8AC36C58}" dt="2022-06-20T01:20:25.149" v="30031"/>
        <pc:sldMkLst>
          <pc:docMk/>
          <pc:sldMk cId="3342003386" sldId="355"/>
        </pc:sldMkLst>
        <pc:spChg chg="mod">
          <ac:chgData name="inversiones juan daniel" userId="919721f64859baa7" providerId="LiveId" clId="{AB38B21A-9114-7C4A-91FC-F3CA8AC36C58}" dt="2022-06-19T20:34:08.793" v="24607" actId="20577"/>
          <ac:spMkLst>
            <pc:docMk/>
            <pc:sldMk cId="3342003386" sldId="355"/>
            <ac:spMk id="3" creationId="{90AEB86C-FF81-202E-451A-C2A51F803F0E}"/>
          </ac:spMkLst>
        </pc:spChg>
        <pc:spChg chg="mod">
          <ac:chgData name="inversiones juan daniel" userId="919721f64859baa7" providerId="LiveId" clId="{AB38B21A-9114-7C4A-91FC-F3CA8AC36C58}" dt="2022-06-19T20:33:58.177" v="24605" actId="20577"/>
          <ac:spMkLst>
            <pc:docMk/>
            <pc:sldMk cId="3342003386" sldId="355"/>
            <ac:spMk id="4" creationId="{AC4742DB-D601-5F15-CE32-CC33FFE620E4}"/>
          </ac:spMkLst>
        </pc:spChg>
        <pc:picChg chg="add mod">
          <ac:chgData name="inversiones juan daniel" userId="919721f64859baa7" providerId="LiveId" clId="{AB38B21A-9114-7C4A-91FC-F3CA8AC36C58}" dt="2022-06-19T20:31:22.701" v="24541" actId="1076"/>
          <ac:picMkLst>
            <pc:docMk/>
            <pc:sldMk cId="3342003386" sldId="355"/>
            <ac:picMk id="2" creationId="{D1A77EFB-269B-86B0-5D2B-50BC8CBBC960}"/>
          </ac:picMkLst>
        </pc:picChg>
        <pc:picChg chg="del">
          <ac:chgData name="inversiones juan daniel" userId="919721f64859baa7" providerId="LiveId" clId="{AB38B21A-9114-7C4A-91FC-F3CA8AC36C58}" dt="2022-06-19T20:31:00.251" v="24538" actId="478"/>
          <ac:picMkLst>
            <pc:docMk/>
            <pc:sldMk cId="3342003386" sldId="355"/>
            <ac:picMk id="6" creationId="{FA90B3A2-CAC4-BC6A-EDB4-E7BABB564634}"/>
          </ac:picMkLst>
        </pc:picChg>
        <pc:picChg chg="add mod">
          <ac:chgData name="inversiones juan daniel" userId="919721f64859baa7" providerId="LiveId" clId="{AB38B21A-9114-7C4A-91FC-F3CA8AC36C58}" dt="2022-06-19T20:31:39.839" v="24543" actId="1076"/>
          <ac:picMkLst>
            <pc:docMk/>
            <pc:sldMk cId="3342003386" sldId="355"/>
            <ac:picMk id="7" creationId="{BFE9FED4-75BC-D8CA-12B8-C811B5893DCE}"/>
          </ac:picMkLst>
        </pc:picChg>
      </pc:sldChg>
      <pc:sldChg chg="addSp delSp modSp add mod modTransition modNotesTx">
        <pc:chgData name="inversiones juan daniel" userId="919721f64859baa7" providerId="LiveId" clId="{AB38B21A-9114-7C4A-91FC-F3CA8AC36C58}" dt="2022-06-20T01:20:25.149" v="30031"/>
        <pc:sldMkLst>
          <pc:docMk/>
          <pc:sldMk cId="26177733" sldId="356"/>
        </pc:sldMkLst>
        <pc:spChg chg="mod">
          <ac:chgData name="inversiones juan daniel" userId="919721f64859baa7" providerId="LiveId" clId="{AB38B21A-9114-7C4A-91FC-F3CA8AC36C58}" dt="2022-06-19T20:34:49.696" v="24630" actId="14100"/>
          <ac:spMkLst>
            <pc:docMk/>
            <pc:sldMk cId="26177733" sldId="356"/>
            <ac:spMk id="4" creationId="{AC4742DB-D601-5F15-CE32-CC33FFE620E4}"/>
          </ac:spMkLst>
        </pc:spChg>
        <pc:picChg chg="del">
          <ac:chgData name="inversiones juan daniel" userId="919721f64859baa7" providerId="LiveId" clId="{AB38B21A-9114-7C4A-91FC-F3CA8AC36C58}" dt="2022-06-19T20:35:30.833" v="24631" actId="478"/>
          <ac:picMkLst>
            <pc:docMk/>
            <pc:sldMk cId="26177733" sldId="356"/>
            <ac:picMk id="2" creationId="{D1A77EFB-269B-86B0-5D2B-50BC8CBBC960}"/>
          </ac:picMkLst>
        </pc:picChg>
        <pc:picChg chg="add mod">
          <ac:chgData name="inversiones juan daniel" userId="919721f64859baa7" providerId="LiveId" clId="{AB38B21A-9114-7C4A-91FC-F3CA8AC36C58}" dt="2022-06-19T20:38:25.731" v="24667" actId="14100"/>
          <ac:picMkLst>
            <pc:docMk/>
            <pc:sldMk cId="26177733" sldId="356"/>
            <ac:picMk id="6" creationId="{600C6FF5-8B2A-1E7C-8F33-4D8E34A7D7F1}"/>
          </ac:picMkLst>
        </pc:picChg>
        <pc:picChg chg="del">
          <ac:chgData name="inversiones juan daniel" userId="919721f64859baa7" providerId="LiveId" clId="{AB38B21A-9114-7C4A-91FC-F3CA8AC36C58}" dt="2022-06-19T20:35:31.553" v="24632" actId="478"/>
          <ac:picMkLst>
            <pc:docMk/>
            <pc:sldMk cId="26177733" sldId="356"/>
            <ac:picMk id="7" creationId="{BFE9FED4-75BC-D8CA-12B8-C811B5893DCE}"/>
          </ac:picMkLst>
        </pc:picChg>
        <pc:picChg chg="add mod">
          <ac:chgData name="inversiones juan daniel" userId="919721f64859baa7" providerId="LiveId" clId="{AB38B21A-9114-7C4A-91FC-F3CA8AC36C58}" dt="2022-06-19T20:38:30.483" v="24669" actId="1076"/>
          <ac:picMkLst>
            <pc:docMk/>
            <pc:sldMk cId="26177733" sldId="356"/>
            <ac:picMk id="8" creationId="{A7A75293-0A78-CBA2-EDCC-4F7FA7FA0205}"/>
          </ac:picMkLst>
        </pc:picChg>
        <pc:picChg chg="add del mod">
          <ac:chgData name="inversiones juan daniel" userId="919721f64859baa7" providerId="LiveId" clId="{AB38B21A-9114-7C4A-91FC-F3CA8AC36C58}" dt="2022-06-19T20:38:09.385" v="24662" actId="478"/>
          <ac:picMkLst>
            <pc:docMk/>
            <pc:sldMk cId="26177733" sldId="356"/>
            <ac:picMk id="9" creationId="{20DA3144-19C9-E6AA-2CF4-4F71B3795220}"/>
          </ac:picMkLst>
        </pc:picChg>
      </pc:sldChg>
      <pc:sldChg chg="addSp delSp modSp add mod modTransition">
        <pc:chgData name="inversiones juan daniel" userId="919721f64859baa7" providerId="LiveId" clId="{AB38B21A-9114-7C4A-91FC-F3CA8AC36C58}" dt="2022-06-20T01:20:25.149" v="30031"/>
        <pc:sldMkLst>
          <pc:docMk/>
          <pc:sldMk cId="3883264989" sldId="357"/>
        </pc:sldMkLst>
        <pc:spChg chg="mod">
          <ac:chgData name="inversiones juan daniel" userId="919721f64859baa7" providerId="LiveId" clId="{AB38B21A-9114-7C4A-91FC-F3CA8AC36C58}" dt="2022-06-19T20:38:40.672" v="24688" actId="20577"/>
          <ac:spMkLst>
            <pc:docMk/>
            <pc:sldMk cId="3883264989" sldId="357"/>
            <ac:spMk id="4" creationId="{AC4742DB-D601-5F15-CE32-CC33FFE620E4}"/>
          </ac:spMkLst>
        </pc:spChg>
        <pc:picChg chg="add mod">
          <ac:chgData name="inversiones juan daniel" userId="919721f64859baa7" providerId="LiveId" clId="{AB38B21A-9114-7C4A-91FC-F3CA8AC36C58}" dt="2022-06-19T20:39:23.483" v="24701"/>
          <ac:picMkLst>
            <pc:docMk/>
            <pc:sldMk cId="3883264989" sldId="357"/>
            <ac:picMk id="2" creationId="{32D9C468-A101-AAE4-1D1A-F65224BDAC55}"/>
          </ac:picMkLst>
        </pc:picChg>
        <pc:picChg chg="del">
          <ac:chgData name="inversiones juan daniel" userId="919721f64859baa7" providerId="LiveId" clId="{AB38B21A-9114-7C4A-91FC-F3CA8AC36C58}" dt="2022-06-19T20:38:42.459" v="24689" actId="478"/>
          <ac:picMkLst>
            <pc:docMk/>
            <pc:sldMk cId="3883264989" sldId="357"/>
            <ac:picMk id="6" creationId="{600C6FF5-8B2A-1E7C-8F33-4D8E34A7D7F1}"/>
          </ac:picMkLst>
        </pc:picChg>
        <pc:picChg chg="add mod">
          <ac:chgData name="inversiones juan daniel" userId="919721f64859baa7" providerId="LiveId" clId="{AB38B21A-9114-7C4A-91FC-F3CA8AC36C58}" dt="2022-06-19T20:39:27.738" v="24702"/>
          <ac:picMkLst>
            <pc:docMk/>
            <pc:sldMk cId="3883264989" sldId="357"/>
            <ac:picMk id="7" creationId="{91E4BAE5-154C-18E9-6017-A7328327A8F2}"/>
          </ac:picMkLst>
        </pc:picChg>
        <pc:picChg chg="del">
          <ac:chgData name="inversiones juan daniel" userId="919721f64859baa7" providerId="LiveId" clId="{AB38B21A-9114-7C4A-91FC-F3CA8AC36C58}" dt="2022-06-19T20:38:43.145" v="24690" actId="478"/>
          <ac:picMkLst>
            <pc:docMk/>
            <pc:sldMk cId="3883264989" sldId="357"/>
            <ac:picMk id="8" creationId="{A7A75293-0A78-CBA2-EDCC-4F7FA7FA0205}"/>
          </ac:picMkLst>
        </pc:picChg>
      </pc:sldChg>
      <pc:sldChg chg="addSp delSp modSp add mod modTransition">
        <pc:chgData name="inversiones juan daniel" userId="919721f64859baa7" providerId="LiveId" clId="{AB38B21A-9114-7C4A-91FC-F3CA8AC36C58}" dt="2022-06-20T01:20:25.149" v="30031"/>
        <pc:sldMkLst>
          <pc:docMk/>
          <pc:sldMk cId="1175807867" sldId="358"/>
        </pc:sldMkLst>
        <pc:picChg chg="del">
          <ac:chgData name="inversiones juan daniel" userId="919721f64859baa7" providerId="LiveId" clId="{AB38B21A-9114-7C4A-91FC-F3CA8AC36C58}" dt="2022-06-19T20:40:01.806" v="24709" actId="478"/>
          <ac:picMkLst>
            <pc:docMk/>
            <pc:sldMk cId="1175807867" sldId="358"/>
            <ac:picMk id="2" creationId="{32D9C468-A101-AAE4-1D1A-F65224BDAC55}"/>
          </ac:picMkLst>
        </pc:picChg>
        <pc:picChg chg="add mod">
          <ac:chgData name="inversiones juan daniel" userId="919721f64859baa7" providerId="LiveId" clId="{AB38B21A-9114-7C4A-91FC-F3CA8AC36C58}" dt="2022-06-19T20:40:25.019" v="24719" actId="14100"/>
          <ac:picMkLst>
            <pc:docMk/>
            <pc:sldMk cId="1175807867" sldId="358"/>
            <ac:picMk id="6" creationId="{EDBA82E0-10CD-F37A-95A0-4F58E0F734F0}"/>
          </ac:picMkLst>
        </pc:picChg>
        <pc:picChg chg="mod">
          <ac:chgData name="inversiones juan daniel" userId="919721f64859baa7" providerId="LiveId" clId="{AB38B21A-9114-7C4A-91FC-F3CA8AC36C58}" dt="2022-06-19T20:40:21.324" v="24718" actId="14100"/>
          <ac:picMkLst>
            <pc:docMk/>
            <pc:sldMk cId="1175807867" sldId="358"/>
            <ac:picMk id="7" creationId="{91E4BAE5-154C-18E9-6017-A7328327A8F2}"/>
          </ac:picMkLst>
        </pc:picChg>
      </pc:sldChg>
      <pc:sldChg chg="addSp delSp modSp add mod modTransition">
        <pc:chgData name="inversiones juan daniel" userId="919721f64859baa7" providerId="LiveId" clId="{AB38B21A-9114-7C4A-91FC-F3CA8AC36C58}" dt="2022-06-20T01:20:25.149" v="30031"/>
        <pc:sldMkLst>
          <pc:docMk/>
          <pc:sldMk cId="1073372603" sldId="359"/>
        </pc:sldMkLst>
        <pc:spChg chg="mod">
          <ac:chgData name="inversiones juan daniel" userId="919721f64859baa7" providerId="LiveId" clId="{AB38B21A-9114-7C4A-91FC-F3CA8AC36C58}" dt="2022-06-19T20:43:44.094" v="24739" actId="20577"/>
          <ac:spMkLst>
            <pc:docMk/>
            <pc:sldMk cId="1073372603" sldId="359"/>
            <ac:spMk id="4" creationId="{AC4742DB-D601-5F15-CE32-CC33FFE620E4}"/>
          </ac:spMkLst>
        </pc:spChg>
        <pc:picChg chg="add mod">
          <ac:chgData name="inversiones juan daniel" userId="919721f64859baa7" providerId="LiveId" clId="{AB38B21A-9114-7C4A-91FC-F3CA8AC36C58}" dt="2022-06-19T20:44:07.301" v="24745"/>
          <ac:picMkLst>
            <pc:docMk/>
            <pc:sldMk cId="1073372603" sldId="359"/>
            <ac:picMk id="2" creationId="{E34DC435-0E3D-D196-AC3B-4042B92E9449}"/>
          </ac:picMkLst>
        </pc:picChg>
        <pc:picChg chg="del">
          <ac:chgData name="inversiones juan daniel" userId="919721f64859baa7" providerId="LiveId" clId="{AB38B21A-9114-7C4A-91FC-F3CA8AC36C58}" dt="2022-06-19T20:43:46.258" v="24741" actId="478"/>
          <ac:picMkLst>
            <pc:docMk/>
            <pc:sldMk cId="1073372603" sldId="359"/>
            <ac:picMk id="6" creationId="{EDBA82E0-10CD-F37A-95A0-4F58E0F734F0}"/>
          </ac:picMkLst>
        </pc:picChg>
        <pc:picChg chg="del">
          <ac:chgData name="inversiones juan daniel" userId="919721f64859baa7" providerId="LiveId" clId="{AB38B21A-9114-7C4A-91FC-F3CA8AC36C58}" dt="2022-06-19T20:43:45.636" v="24740" actId="478"/>
          <ac:picMkLst>
            <pc:docMk/>
            <pc:sldMk cId="1073372603" sldId="359"/>
            <ac:picMk id="7" creationId="{91E4BAE5-154C-18E9-6017-A7328327A8F2}"/>
          </ac:picMkLst>
        </pc:picChg>
      </pc:sldChg>
      <pc:sldChg chg="addSp delSp modSp add mod modTransition chgLayout modNotesTx">
        <pc:chgData name="inversiones juan daniel" userId="919721f64859baa7" providerId="LiveId" clId="{AB38B21A-9114-7C4A-91FC-F3CA8AC36C58}" dt="2022-06-20T01:20:25.149" v="30031"/>
        <pc:sldMkLst>
          <pc:docMk/>
          <pc:sldMk cId="2745100708" sldId="360"/>
        </pc:sldMkLst>
        <pc:spChg chg="mod ord">
          <ac:chgData name="inversiones juan daniel" userId="919721f64859baa7" providerId="LiveId" clId="{AB38B21A-9114-7C4A-91FC-F3CA8AC36C58}" dt="2022-06-19T20:53:48.827" v="24759" actId="700"/>
          <ac:spMkLst>
            <pc:docMk/>
            <pc:sldMk cId="2745100708" sldId="360"/>
            <ac:spMk id="3" creationId="{90AEB86C-FF81-202E-451A-C2A51F803F0E}"/>
          </ac:spMkLst>
        </pc:spChg>
        <pc:spChg chg="del">
          <ac:chgData name="inversiones juan daniel" userId="919721f64859baa7" providerId="LiveId" clId="{AB38B21A-9114-7C4A-91FC-F3CA8AC36C58}" dt="2022-06-19T20:49:56.686" v="24758" actId="478"/>
          <ac:spMkLst>
            <pc:docMk/>
            <pc:sldMk cId="2745100708" sldId="360"/>
            <ac:spMk id="4" creationId="{AC4742DB-D601-5F15-CE32-CC33FFE620E4}"/>
          </ac:spMkLst>
        </pc:spChg>
        <pc:spChg chg="mod">
          <ac:chgData name="inversiones juan daniel" userId="919721f64859baa7" providerId="LiveId" clId="{AB38B21A-9114-7C4A-91FC-F3CA8AC36C58}" dt="2022-06-19T20:54:04.550" v="24776" actId="1076"/>
          <ac:spMkLst>
            <pc:docMk/>
            <pc:sldMk cId="2745100708" sldId="360"/>
            <ac:spMk id="5" creationId="{1782DE89-6655-7107-F9C3-73A8E0B6A049}"/>
          </ac:spMkLst>
        </pc:spChg>
        <pc:spChg chg="add mod ord">
          <ac:chgData name="inversiones juan daniel" userId="919721f64859baa7" providerId="LiveId" clId="{AB38B21A-9114-7C4A-91FC-F3CA8AC36C58}" dt="2022-06-19T21:05:20.952" v="24852" actId="20577"/>
          <ac:spMkLst>
            <pc:docMk/>
            <pc:sldMk cId="2745100708" sldId="360"/>
            <ac:spMk id="6" creationId="{8DF09B30-DF5E-6332-E756-C2CEE2EF0BF8}"/>
          </ac:spMkLst>
        </pc:spChg>
        <pc:picChg chg="del">
          <ac:chgData name="inversiones juan daniel" userId="919721f64859baa7" providerId="LiveId" clId="{AB38B21A-9114-7C4A-91FC-F3CA8AC36C58}" dt="2022-06-19T20:49:56.009" v="24757" actId="478"/>
          <ac:picMkLst>
            <pc:docMk/>
            <pc:sldMk cId="2745100708" sldId="360"/>
            <ac:picMk id="2" creationId="{E34DC435-0E3D-D196-AC3B-4042B92E9449}"/>
          </ac:picMkLst>
        </pc:picChg>
        <pc:picChg chg="add mod">
          <ac:chgData name="inversiones juan daniel" userId="919721f64859baa7" providerId="LiveId" clId="{AB38B21A-9114-7C4A-91FC-F3CA8AC36C58}" dt="2022-06-19T21:07:15.408" v="25038"/>
          <ac:picMkLst>
            <pc:docMk/>
            <pc:sldMk cId="2745100708" sldId="360"/>
            <ac:picMk id="7" creationId="{758D2892-4088-07D7-82C0-D47544BB837A}"/>
          </ac:picMkLst>
        </pc:picChg>
        <pc:picChg chg="add mod">
          <ac:chgData name="inversiones juan daniel" userId="919721f64859baa7" providerId="LiveId" clId="{AB38B21A-9114-7C4A-91FC-F3CA8AC36C58}" dt="2022-06-19T21:07:36.919" v="25043"/>
          <ac:picMkLst>
            <pc:docMk/>
            <pc:sldMk cId="2745100708" sldId="360"/>
            <ac:picMk id="8" creationId="{60D6CA09-013C-3CFC-F0C2-FF44EF81391E}"/>
          </ac:picMkLst>
        </pc:picChg>
        <pc:picChg chg="add mod">
          <ac:chgData name="inversiones juan daniel" userId="919721f64859baa7" providerId="LiveId" clId="{AB38B21A-9114-7C4A-91FC-F3CA8AC36C58}" dt="2022-06-19T21:08:20.975" v="25047"/>
          <ac:picMkLst>
            <pc:docMk/>
            <pc:sldMk cId="2745100708" sldId="360"/>
            <ac:picMk id="9" creationId="{CF7346B4-FE32-ED46-BA3E-B275299F0F10}"/>
          </ac:picMkLst>
        </pc:picChg>
      </pc:sldChg>
      <pc:sldChg chg="addSp delSp modSp add mod modTransition">
        <pc:chgData name="inversiones juan daniel" userId="919721f64859baa7" providerId="LiveId" clId="{AB38B21A-9114-7C4A-91FC-F3CA8AC36C58}" dt="2022-06-20T01:20:25.149" v="30031"/>
        <pc:sldMkLst>
          <pc:docMk/>
          <pc:sldMk cId="2951878197" sldId="361"/>
        </pc:sldMkLst>
        <pc:spChg chg="add del mod">
          <ac:chgData name="inversiones juan daniel" userId="919721f64859baa7" providerId="LiveId" clId="{AB38B21A-9114-7C4A-91FC-F3CA8AC36C58}" dt="2022-06-19T21:08:28.526" v="25051" actId="478"/>
          <ac:spMkLst>
            <pc:docMk/>
            <pc:sldMk cId="2951878197" sldId="361"/>
            <ac:spMk id="4" creationId="{9F65FF87-E76E-B7CA-C599-7C78A4B2F362}"/>
          </ac:spMkLst>
        </pc:spChg>
        <pc:spChg chg="del">
          <ac:chgData name="inversiones juan daniel" userId="919721f64859baa7" providerId="LiveId" clId="{AB38B21A-9114-7C4A-91FC-F3CA8AC36C58}" dt="2022-06-19T21:08:27.069" v="25050" actId="478"/>
          <ac:spMkLst>
            <pc:docMk/>
            <pc:sldMk cId="2951878197" sldId="361"/>
            <ac:spMk id="6" creationId="{8DF09B30-DF5E-6332-E756-C2CEE2EF0BF8}"/>
          </ac:spMkLst>
        </pc:spChg>
        <pc:picChg chg="del">
          <ac:chgData name="inversiones juan daniel" userId="919721f64859baa7" providerId="LiveId" clId="{AB38B21A-9114-7C4A-91FC-F3CA8AC36C58}" dt="2022-06-19T21:08:29.415" v="25052" actId="478"/>
          <ac:picMkLst>
            <pc:docMk/>
            <pc:sldMk cId="2951878197" sldId="361"/>
            <ac:picMk id="7" creationId="{758D2892-4088-07D7-82C0-D47544BB837A}"/>
          </ac:picMkLst>
        </pc:picChg>
        <pc:picChg chg="del">
          <ac:chgData name="inversiones juan daniel" userId="919721f64859baa7" providerId="LiveId" clId="{AB38B21A-9114-7C4A-91FC-F3CA8AC36C58}" dt="2022-06-19T21:08:25.849" v="25049" actId="478"/>
          <ac:picMkLst>
            <pc:docMk/>
            <pc:sldMk cId="2951878197" sldId="361"/>
            <ac:picMk id="8" creationId="{60D6CA09-013C-3CFC-F0C2-FF44EF81391E}"/>
          </ac:picMkLst>
        </pc:picChg>
        <pc:picChg chg="mod">
          <ac:chgData name="inversiones juan daniel" userId="919721f64859baa7" providerId="LiveId" clId="{AB38B21A-9114-7C4A-91FC-F3CA8AC36C58}" dt="2022-06-19T21:08:35.527" v="25055" actId="1076"/>
          <ac:picMkLst>
            <pc:docMk/>
            <pc:sldMk cId="2951878197" sldId="361"/>
            <ac:picMk id="9" creationId="{CF7346B4-FE32-ED46-BA3E-B275299F0F10}"/>
          </ac:picMkLst>
        </pc:picChg>
      </pc:sldChg>
      <pc:sldChg chg="new del">
        <pc:chgData name="inversiones juan daniel" userId="919721f64859baa7" providerId="LiveId" clId="{AB38B21A-9114-7C4A-91FC-F3CA8AC36C58}" dt="2022-06-19T21:13:19.903" v="25094" actId="2696"/>
        <pc:sldMkLst>
          <pc:docMk/>
          <pc:sldMk cId="3274494312" sldId="362"/>
        </pc:sldMkLst>
      </pc:sldChg>
      <pc:sldChg chg="delSp modSp add mod modTransition">
        <pc:chgData name="inversiones juan daniel" userId="919721f64859baa7" providerId="LiveId" clId="{AB38B21A-9114-7C4A-91FC-F3CA8AC36C58}" dt="2022-06-20T01:20:25.149" v="30031"/>
        <pc:sldMkLst>
          <pc:docMk/>
          <pc:sldMk cId="1951334161" sldId="363"/>
        </pc:sldMkLst>
        <pc:spChg chg="mod">
          <ac:chgData name="inversiones juan daniel" userId="919721f64859baa7" providerId="LiveId" clId="{AB38B21A-9114-7C4A-91FC-F3CA8AC36C58}" dt="2022-06-19T21:13:16.492" v="25093" actId="20577"/>
          <ac:spMkLst>
            <pc:docMk/>
            <pc:sldMk cId="1951334161" sldId="363"/>
            <ac:spMk id="230" creationId="{00000000-0000-0000-0000-000000000000}"/>
          </ac:spMkLst>
        </pc:spChg>
        <pc:picChg chg="del">
          <ac:chgData name="inversiones juan daniel" userId="919721f64859baa7" providerId="LiveId" clId="{AB38B21A-9114-7C4A-91FC-F3CA8AC36C58}" dt="2022-06-19T21:13:11.318" v="25073" actId="478"/>
          <ac:picMkLst>
            <pc:docMk/>
            <pc:sldMk cId="1951334161" sldId="363"/>
            <ac:picMk id="2050" creationId="{D0A5A27B-8867-7CCB-2D03-76D066CA3FFA}"/>
          </ac:picMkLst>
        </pc:picChg>
      </pc:sldChg>
      <pc:sldChg chg="addSp delSp modSp new mod modTransition modClrScheme chgLayout modNotesTx">
        <pc:chgData name="inversiones juan daniel" userId="919721f64859baa7" providerId="LiveId" clId="{AB38B21A-9114-7C4A-91FC-F3CA8AC36C58}" dt="2022-06-20T01:20:25.149" v="30031"/>
        <pc:sldMkLst>
          <pc:docMk/>
          <pc:sldMk cId="1832489390" sldId="364"/>
        </pc:sldMkLst>
        <pc:spChg chg="add mod">
          <ac:chgData name="inversiones juan daniel" userId="919721f64859baa7" providerId="LiveId" clId="{AB38B21A-9114-7C4A-91FC-F3CA8AC36C58}" dt="2022-06-19T21:36:08.480" v="25150" actId="20577"/>
          <ac:spMkLst>
            <pc:docMk/>
            <pc:sldMk cId="1832489390" sldId="364"/>
            <ac:spMk id="2" creationId="{1A2FC4C6-D103-E7CD-1EB1-1F0DAB6059FD}"/>
          </ac:spMkLst>
        </pc:spChg>
        <pc:spChg chg="add del mod">
          <ac:chgData name="inversiones juan daniel" userId="919721f64859baa7" providerId="LiveId" clId="{AB38B21A-9114-7C4A-91FC-F3CA8AC36C58}" dt="2022-06-19T21:36:13.048" v="25151" actId="478"/>
          <ac:spMkLst>
            <pc:docMk/>
            <pc:sldMk cId="1832489390" sldId="364"/>
            <ac:spMk id="3" creationId="{77DFABB6-ED2C-0848-F17B-7F35FCCE15B4}"/>
          </ac:spMkLst>
        </pc:spChg>
        <pc:picChg chg="add mod">
          <ac:chgData name="inversiones juan daniel" userId="919721f64859baa7" providerId="LiveId" clId="{AB38B21A-9114-7C4A-91FC-F3CA8AC36C58}" dt="2022-06-19T22:26:31.246" v="25160" actId="1076"/>
          <ac:picMkLst>
            <pc:docMk/>
            <pc:sldMk cId="1832489390" sldId="364"/>
            <ac:picMk id="4" creationId="{75FC3554-4BAF-6E76-7F43-D1912CBD4AE2}"/>
          </ac:picMkLst>
        </pc:picChg>
        <pc:picChg chg="add del">
          <ac:chgData name="inversiones juan daniel" userId="919721f64859baa7" providerId="LiveId" clId="{AB38B21A-9114-7C4A-91FC-F3CA8AC36C58}" dt="2022-06-19T22:26:55.465" v="25162" actId="478"/>
          <ac:picMkLst>
            <pc:docMk/>
            <pc:sldMk cId="1832489390" sldId="364"/>
            <ac:picMk id="5" creationId="{77EA7AC4-1EAB-D94E-744A-667D4C02207D}"/>
          </ac:picMkLst>
        </pc:picChg>
        <pc:picChg chg="add mod">
          <ac:chgData name="inversiones juan daniel" userId="919721f64859baa7" providerId="LiveId" clId="{AB38B21A-9114-7C4A-91FC-F3CA8AC36C58}" dt="2022-06-19T22:33:07.158" v="25180" actId="1076"/>
          <ac:picMkLst>
            <pc:docMk/>
            <pc:sldMk cId="1832489390" sldId="364"/>
            <ac:picMk id="6" creationId="{40420D84-9326-1E82-F142-C98AE514691B}"/>
          </ac:picMkLst>
        </pc:picChg>
      </pc:sldChg>
      <pc:sldChg chg="addSp delSp modSp add mod modTransition modNotesTx">
        <pc:chgData name="inversiones juan daniel" userId="919721f64859baa7" providerId="LiveId" clId="{AB38B21A-9114-7C4A-91FC-F3CA8AC36C58}" dt="2022-06-20T01:20:25.149" v="30031"/>
        <pc:sldMkLst>
          <pc:docMk/>
          <pc:sldMk cId="427586070" sldId="365"/>
        </pc:sldMkLst>
        <pc:picChg chg="add mod">
          <ac:chgData name="inversiones juan daniel" userId="919721f64859baa7" providerId="LiveId" clId="{AB38B21A-9114-7C4A-91FC-F3CA8AC36C58}" dt="2022-06-19T22:35:21.804" v="25191" actId="1076"/>
          <ac:picMkLst>
            <pc:docMk/>
            <pc:sldMk cId="427586070" sldId="365"/>
            <ac:picMk id="3" creationId="{AE6333FB-3ADF-4907-1CB1-4010EBCDA070}"/>
          </ac:picMkLst>
        </pc:picChg>
        <pc:picChg chg="del">
          <ac:chgData name="inversiones juan daniel" userId="919721f64859baa7" providerId="LiveId" clId="{AB38B21A-9114-7C4A-91FC-F3CA8AC36C58}" dt="2022-06-19T22:33:13.436" v="25182" actId="478"/>
          <ac:picMkLst>
            <pc:docMk/>
            <pc:sldMk cId="427586070" sldId="365"/>
            <ac:picMk id="4" creationId="{75FC3554-4BAF-6E76-7F43-D1912CBD4AE2}"/>
          </ac:picMkLst>
        </pc:picChg>
        <pc:picChg chg="del">
          <ac:chgData name="inversiones juan daniel" userId="919721f64859baa7" providerId="LiveId" clId="{AB38B21A-9114-7C4A-91FC-F3CA8AC36C58}" dt="2022-06-19T22:33:13.928" v="25183" actId="478"/>
          <ac:picMkLst>
            <pc:docMk/>
            <pc:sldMk cId="427586070" sldId="365"/>
            <ac:picMk id="6" creationId="{40420D84-9326-1E82-F142-C98AE514691B}"/>
          </ac:picMkLst>
        </pc:picChg>
      </pc:sldChg>
      <pc:sldChg chg="addSp delSp modSp add mod modTransition chgLayout modNotesTx">
        <pc:chgData name="inversiones juan daniel" userId="919721f64859baa7" providerId="LiveId" clId="{AB38B21A-9114-7C4A-91FC-F3CA8AC36C58}" dt="2022-06-20T01:20:25.149" v="30031"/>
        <pc:sldMkLst>
          <pc:docMk/>
          <pc:sldMk cId="3389278080" sldId="366"/>
        </pc:sldMkLst>
        <pc:spChg chg="mod ord">
          <ac:chgData name="inversiones juan daniel" userId="919721f64859baa7" providerId="LiveId" clId="{AB38B21A-9114-7C4A-91FC-F3CA8AC36C58}" dt="2022-06-19T22:47:18.919" v="25320" actId="700"/>
          <ac:spMkLst>
            <pc:docMk/>
            <pc:sldMk cId="3389278080" sldId="366"/>
            <ac:spMk id="2" creationId="{1A2FC4C6-D103-E7CD-1EB1-1F0DAB6059FD}"/>
          </ac:spMkLst>
        </pc:spChg>
        <pc:spChg chg="add mod ord">
          <ac:chgData name="inversiones juan daniel" userId="919721f64859baa7" providerId="LiveId" clId="{AB38B21A-9114-7C4A-91FC-F3CA8AC36C58}" dt="2022-06-19T22:49:12.276" v="25792" actId="20577"/>
          <ac:spMkLst>
            <pc:docMk/>
            <pc:sldMk cId="3389278080" sldId="366"/>
            <ac:spMk id="5" creationId="{A75841C8-9771-2B01-D27C-114D09139539}"/>
          </ac:spMkLst>
        </pc:spChg>
        <pc:picChg chg="del">
          <ac:chgData name="inversiones juan daniel" userId="919721f64859baa7" providerId="LiveId" clId="{AB38B21A-9114-7C4A-91FC-F3CA8AC36C58}" dt="2022-06-19T22:39:48.471" v="25308" actId="478"/>
          <ac:picMkLst>
            <pc:docMk/>
            <pc:sldMk cId="3389278080" sldId="366"/>
            <ac:picMk id="3" creationId="{AE6333FB-3ADF-4907-1CB1-4010EBCDA070}"/>
          </ac:picMkLst>
        </pc:picChg>
        <pc:picChg chg="add mod">
          <ac:chgData name="inversiones juan daniel" userId="919721f64859baa7" providerId="LiveId" clId="{AB38B21A-9114-7C4A-91FC-F3CA8AC36C58}" dt="2022-06-19T22:44:14.338" v="25319" actId="1038"/>
          <ac:picMkLst>
            <pc:docMk/>
            <pc:sldMk cId="3389278080" sldId="366"/>
            <ac:picMk id="4" creationId="{64B91884-5F4F-8A04-4748-98399CE59BA8}"/>
          </ac:picMkLst>
        </pc:picChg>
      </pc:sldChg>
      <pc:sldChg chg="addSp delSp modSp add mod modTransition modNotesTx">
        <pc:chgData name="inversiones juan daniel" userId="919721f64859baa7" providerId="LiveId" clId="{AB38B21A-9114-7C4A-91FC-F3CA8AC36C58}" dt="2022-06-20T01:20:25.149" v="30031"/>
        <pc:sldMkLst>
          <pc:docMk/>
          <pc:sldMk cId="231574409" sldId="367"/>
        </pc:sldMkLst>
        <pc:picChg chg="add mod">
          <ac:chgData name="inversiones juan daniel" userId="919721f64859baa7" providerId="LiveId" clId="{AB38B21A-9114-7C4A-91FC-F3CA8AC36C58}" dt="2022-06-19T22:50:03.606" v="25798"/>
          <ac:picMkLst>
            <pc:docMk/>
            <pc:sldMk cId="231574409" sldId="367"/>
            <ac:picMk id="3" creationId="{F7659293-5C15-ED5E-BA2F-A555AE3F7A49}"/>
          </ac:picMkLst>
        </pc:picChg>
        <pc:picChg chg="del">
          <ac:chgData name="inversiones juan daniel" userId="919721f64859baa7" providerId="LiveId" clId="{AB38B21A-9114-7C4A-91FC-F3CA8AC36C58}" dt="2022-06-19T22:49:18.158" v="25794" actId="478"/>
          <ac:picMkLst>
            <pc:docMk/>
            <pc:sldMk cId="231574409" sldId="367"/>
            <ac:picMk id="4" creationId="{64B91884-5F4F-8A04-4748-98399CE59BA8}"/>
          </ac:picMkLst>
        </pc:picChg>
      </pc:sldChg>
      <pc:sldChg chg="addSp delSp modSp add mod modTransition modNotesTx">
        <pc:chgData name="inversiones juan daniel" userId="919721f64859baa7" providerId="LiveId" clId="{AB38B21A-9114-7C4A-91FC-F3CA8AC36C58}" dt="2022-06-20T01:20:25.149" v="30031"/>
        <pc:sldMkLst>
          <pc:docMk/>
          <pc:sldMk cId="3215098531" sldId="368"/>
        </pc:sldMkLst>
        <pc:spChg chg="mod">
          <ac:chgData name="inversiones juan daniel" userId="919721f64859baa7" providerId="LiveId" clId="{AB38B21A-9114-7C4A-91FC-F3CA8AC36C58}" dt="2022-06-19T23:11:32.117" v="25854" actId="20577"/>
          <ac:spMkLst>
            <pc:docMk/>
            <pc:sldMk cId="3215098531" sldId="368"/>
            <ac:spMk id="2" creationId="{1A2FC4C6-D103-E7CD-1EB1-1F0DAB6059FD}"/>
          </ac:spMkLst>
        </pc:spChg>
        <pc:spChg chg="del">
          <ac:chgData name="inversiones juan daniel" userId="919721f64859baa7" providerId="LiveId" clId="{AB38B21A-9114-7C4A-91FC-F3CA8AC36C58}" dt="2022-06-19T23:11:24.476" v="25835" actId="478"/>
          <ac:spMkLst>
            <pc:docMk/>
            <pc:sldMk cId="3215098531" sldId="368"/>
            <ac:spMk id="5" creationId="{A75841C8-9771-2B01-D27C-114D09139539}"/>
          </ac:spMkLst>
        </pc:spChg>
        <pc:spChg chg="add del mod">
          <ac:chgData name="inversiones juan daniel" userId="919721f64859baa7" providerId="LiveId" clId="{AB38B21A-9114-7C4A-91FC-F3CA8AC36C58}" dt="2022-06-19T23:11:26.407" v="25836" actId="478"/>
          <ac:spMkLst>
            <pc:docMk/>
            <pc:sldMk cId="3215098531" sldId="368"/>
            <ac:spMk id="6" creationId="{7393511B-5233-B55D-B59E-634077D8341C}"/>
          </ac:spMkLst>
        </pc:spChg>
        <pc:picChg chg="del">
          <ac:chgData name="inversiones juan daniel" userId="919721f64859baa7" providerId="LiveId" clId="{AB38B21A-9114-7C4A-91FC-F3CA8AC36C58}" dt="2022-06-19T23:11:27.392" v="25837" actId="478"/>
          <ac:picMkLst>
            <pc:docMk/>
            <pc:sldMk cId="3215098531" sldId="368"/>
            <ac:picMk id="3" creationId="{F7659293-5C15-ED5E-BA2F-A555AE3F7A49}"/>
          </ac:picMkLst>
        </pc:picChg>
        <pc:picChg chg="add del">
          <ac:chgData name="inversiones juan daniel" userId="919721f64859baa7" providerId="LiveId" clId="{AB38B21A-9114-7C4A-91FC-F3CA8AC36C58}" dt="2022-06-19T23:15:00.216" v="26108" actId="478"/>
          <ac:picMkLst>
            <pc:docMk/>
            <pc:sldMk cId="3215098531" sldId="368"/>
            <ac:picMk id="7" creationId="{9B7D2C7B-2125-774A-7D28-343D5C2E2851}"/>
          </ac:picMkLst>
        </pc:picChg>
        <pc:picChg chg="add mod">
          <ac:chgData name="inversiones juan daniel" userId="919721f64859baa7" providerId="LiveId" clId="{AB38B21A-9114-7C4A-91FC-F3CA8AC36C58}" dt="2022-06-19T23:15:12.049" v="26113" actId="1076"/>
          <ac:picMkLst>
            <pc:docMk/>
            <pc:sldMk cId="3215098531" sldId="368"/>
            <ac:picMk id="8" creationId="{43D740B6-1362-F10C-DC98-E05CA520E102}"/>
          </ac:picMkLst>
        </pc:picChg>
      </pc:sldChg>
      <pc:sldChg chg="addSp modSp add mod modTransition">
        <pc:chgData name="inversiones juan daniel" userId="919721f64859baa7" providerId="LiveId" clId="{AB38B21A-9114-7C4A-91FC-F3CA8AC36C58}" dt="2022-06-20T01:20:25.149" v="30031"/>
        <pc:sldMkLst>
          <pc:docMk/>
          <pc:sldMk cId="976533575" sldId="369"/>
        </pc:sldMkLst>
        <pc:spChg chg="add mod">
          <ac:chgData name="inversiones juan daniel" userId="919721f64859baa7" providerId="LiveId" clId="{AB38B21A-9114-7C4A-91FC-F3CA8AC36C58}" dt="2022-06-19T23:15:38.296" v="26123" actId="167"/>
          <ac:spMkLst>
            <pc:docMk/>
            <pc:sldMk cId="976533575" sldId="369"/>
            <ac:spMk id="3" creationId="{0123448F-3309-CF02-947B-83A6AB9DA54A}"/>
          </ac:spMkLst>
        </pc:spChg>
        <pc:spChg chg="add mod">
          <ac:chgData name="inversiones juan daniel" userId="919721f64859baa7" providerId="LiveId" clId="{AB38B21A-9114-7C4A-91FC-F3CA8AC36C58}" dt="2022-06-19T23:16:02.416" v="26135" actId="1076"/>
          <ac:spMkLst>
            <pc:docMk/>
            <pc:sldMk cId="976533575" sldId="369"/>
            <ac:spMk id="5" creationId="{786E1563-0C77-7819-78AD-1766BC967370}"/>
          </ac:spMkLst>
        </pc:spChg>
        <pc:spChg chg="add mod">
          <ac:chgData name="inversiones juan daniel" userId="919721f64859baa7" providerId="LiveId" clId="{AB38B21A-9114-7C4A-91FC-F3CA8AC36C58}" dt="2022-06-19T23:16:33.726" v="26151" actId="20577"/>
          <ac:spMkLst>
            <pc:docMk/>
            <pc:sldMk cId="976533575" sldId="369"/>
            <ac:spMk id="9" creationId="{BD5E2ADD-D258-D722-EC60-597FCFB7590C}"/>
          </ac:spMkLst>
        </pc:spChg>
        <pc:picChg chg="add mod">
          <ac:chgData name="inversiones juan daniel" userId="919721f64859baa7" providerId="LiveId" clId="{AB38B21A-9114-7C4A-91FC-F3CA8AC36C58}" dt="2022-06-19T23:16:06.145" v="26137" actId="1076"/>
          <ac:picMkLst>
            <pc:docMk/>
            <pc:sldMk cId="976533575" sldId="369"/>
            <ac:picMk id="4" creationId="{23990E4B-C44F-1F30-16B8-37DDB81613CB}"/>
          </ac:picMkLst>
        </pc:picChg>
        <pc:picChg chg="add mod">
          <ac:chgData name="inversiones juan daniel" userId="919721f64859baa7" providerId="LiveId" clId="{AB38B21A-9114-7C4A-91FC-F3CA8AC36C58}" dt="2022-06-19T23:55:06.172" v="26186" actId="1076"/>
          <ac:picMkLst>
            <pc:docMk/>
            <pc:sldMk cId="976533575" sldId="369"/>
            <ac:picMk id="6" creationId="{5ABC2784-51F4-6472-5B09-809713D23DCC}"/>
          </ac:picMkLst>
        </pc:picChg>
        <pc:picChg chg="mod">
          <ac:chgData name="inversiones juan daniel" userId="919721f64859baa7" providerId="LiveId" clId="{AB38B21A-9114-7C4A-91FC-F3CA8AC36C58}" dt="2022-06-19T23:15:24.197" v="26118" actId="1076"/>
          <ac:picMkLst>
            <pc:docMk/>
            <pc:sldMk cId="976533575" sldId="369"/>
            <ac:picMk id="8" creationId="{43D740B6-1362-F10C-DC98-E05CA520E102}"/>
          </ac:picMkLst>
        </pc:picChg>
      </pc:sldChg>
      <pc:sldChg chg="addSp delSp modSp add mod modTransition modNotesTx">
        <pc:chgData name="inversiones juan daniel" userId="919721f64859baa7" providerId="LiveId" clId="{AB38B21A-9114-7C4A-91FC-F3CA8AC36C58}" dt="2022-06-20T01:20:25.149" v="30031"/>
        <pc:sldMkLst>
          <pc:docMk/>
          <pc:sldMk cId="1633448140" sldId="370"/>
        </pc:sldMkLst>
        <pc:spChg chg="mod">
          <ac:chgData name="inversiones juan daniel" userId="919721f64859baa7" providerId="LiveId" clId="{AB38B21A-9114-7C4A-91FC-F3CA8AC36C58}" dt="2022-06-19T23:26:55.960" v="26157" actId="20577"/>
          <ac:spMkLst>
            <pc:docMk/>
            <pc:sldMk cId="1633448140" sldId="370"/>
            <ac:spMk id="2" creationId="{1A2FC4C6-D103-E7CD-1EB1-1F0DAB6059FD}"/>
          </ac:spMkLst>
        </pc:spChg>
        <pc:spChg chg="del">
          <ac:chgData name="inversiones juan daniel" userId="919721f64859baa7" providerId="LiveId" clId="{AB38B21A-9114-7C4A-91FC-F3CA8AC36C58}" dt="2022-06-19T23:27:11.704" v="26165" actId="478"/>
          <ac:spMkLst>
            <pc:docMk/>
            <pc:sldMk cId="1633448140" sldId="370"/>
            <ac:spMk id="3" creationId="{0123448F-3309-CF02-947B-83A6AB9DA54A}"/>
          </ac:spMkLst>
        </pc:spChg>
        <pc:spChg chg="del mod">
          <ac:chgData name="inversiones juan daniel" userId="919721f64859baa7" providerId="LiveId" clId="{AB38B21A-9114-7C4A-91FC-F3CA8AC36C58}" dt="2022-06-19T23:27:09.807" v="26164" actId="478"/>
          <ac:spMkLst>
            <pc:docMk/>
            <pc:sldMk cId="1633448140" sldId="370"/>
            <ac:spMk id="5" creationId="{786E1563-0C77-7819-78AD-1766BC967370}"/>
          </ac:spMkLst>
        </pc:spChg>
        <pc:spChg chg="add del mod">
          <ac:chgData name="inversiones juan daniel" userId="919721f64859baa7" providerId="LiveId" clId="{AB38B21A-9114-7C4A-91FC-F3CA8AC36C58}" dt="2022-06-19T23:52:53.130" v="26167"/>
          <ac:spMkLst>
            <pc:docMk/>
            <pc:sldMk cId="1633448140" sldId="370"/>
            <ac:spMk id="7" creationId="{ECC0FA70-68E7-21C8-B472-C3A807DA052F}"/>
          </ac:spMkLst>
        </pc:spChg>
        <pc:spChg chg="del mod">
          <ac:chgData name="inversiones juan daniel" userId="919721f64859baa7" providerId="LiveId" clId="{AB38B21A-9114-7C4A-91FC-F3CA8AC36C58}" dt="2022-06-19T23:27:08.637" v="26163" actId="478"/>
          <ac:spMkLst>
            <pc:docMk/>
            <pc:sldMk cId="1633448140" sldId="370"/>
            <ac:spMk id="9" creationId="{BD5E2ADD-D258-D722-EC60-597FCFB7590C}"/>
          </ac:spMkLst>
        </pc:spChg>
        <pc:spChg chg="add del mod">
          <ac:chgData name="inversiones juan daniel" userId="919721f64859baa7" providerId="LiveId" clId="{AB38B21A-9114-7C4A-91FC-F3CA8AC36C58}" dt="2022-06-19T23:53:05.345" v="26170" actId="478"/>
          <ac:spMkLst>
            <pc:docMk/>
            <pc:sldMk cId="1633448140" sldId="370"/>
            <ac:spMk id="10" creationId="{CC85B0DF-8488-2B7A-6279-AE9AD76A895E}"/>
          </ac:spMkLst>
        </pc:spChg>
        <pc:spChg chg="add del mod">
          <ac:chgData name="inversiones juan daniel" userId="919721f64859baa7" providerId="LiveId" clId="{AB38B21A-9114-7C4A-91FC-F3CA8AC36C58}" dt="2022-06-19T23:53:45.798" v="26172" actId="478"/>
          <ac:spMkLst>
            <pc:docMk/>
            <pc:sldMk cId="1633448140" sldId="370"/>
            <ac:spMk id="11" creationId="{FA23481C-7C88-CD0A-7F1E-5BAD58375E09}"/>
          </ac:spMkLst>
        </pc:spChg>
        <pc:spChg chg="add mod">
          <ac:chgData name="inversiones juan daniel" userId="919721f64859baa7" providerId="LiveId" clId="{AB38B21A-9114-7C4A-91FC-F3CA8AC36C58}" dt="2022-06-19T23:55:10.234" v="26187" actId="1076"/>
          <ac:spMkLst>
            <pc:docMk/>
            <pc:sldMk cId="1633448140" sldId="370"/>
            <ac:spMk id="13" creationId="{2E536A6E-A03D-5D05-E3F5-0501DAF6ABDB}"/>
          </ac:spMkLst>
        </pc:spChg>
        <pc:picChg chg="del">
          <ac:chgData name="inversiones juan daniel" userId="919721f64859baa7" providerId="LiveId" clId="{AB38B21A-9114-7C4A-91FC-F3CA8AC36C58}" dt="2022-06-19T23:27:05.354" v="26159" actId="478"/>
          <ac:picMkLst>
            <pc:docMk/>
            <pc:sldMk cId="1633448140" sldId="370"/>
            <ac:picMk id="4" creationId="{23990E4B-C44F-1F30-16B8-37DDB81613CB}"/>
          </ac:picMkLst>
        </pc:picChg>
        <pc:picChg chg="del">
          <ac:chgData name="inversiones juan daniel" userId="919721f64859baa7" providerId="LiveId" clId="{AB38B21A-9114-7C4A-91FC-F3CA8AC36C58}" dt="2022-06-19T23:27:07.130" v="26161" actId="478"/>
          <ac:picMkLst>
            <pc:docMk/>
            <pc:sldMk cId="1633448140" sldId="370"/>
            <ac:picMk id="6" creationId="{5ABC2784-51F4-6472-5B09-809713D23DCC}"/>
          </ac:picMkLst>
        </pc:picChg>
        <pc:picChg chg="del">
          <ac:chgData name="inversiones juan daniel" userId="919721f64859baa7" providerId="LiveId" clId="{AB38B21A-9114-7C4A-91FC-F3CA8AC36C58}" dt="2022-06-19T23:26:58.570" v="26158" actId="478"/>
          <ac:picMkLst>
            <pc:docMk/>
            <pc:sldMk cId="1633448140" sldId="370"/>
            <ac:picMk id="8" creationId="{43D740B6-1362-F10C-DC98-E05CA520E102}"/>
          </ac:picMkLst>
        </pc:picChg>
        <pc:picChg chg="add mod">
          <ac:chgData name="inversiones juan daniel" userId="919721f64859baa7" providerId="LiveId" clId="{AB38B21A-9114-7C4A-91FC-F3CA8AC36C58}" dt="2022-06-19T23:55:44.131" v="26189" actId="1076"/>
          <ac:picMkLst>
            <pc:docMk/>
            <pc:sldMk cId="1633448140" sldId="370"/>
            <ac:picMk id="12" creationId="{9DA4E201-BEA9-C92D-EE39-85E4E5AA9821}"/>
          </ac:picMkLst>
        </pc:picChg>
      </pc:sldChg>
      <pc:sldChg chg="addSp modSp add mod modTransition">
        <pc:chgData name="inversiones juan daniel" userId="919721f64859baa7" providerId="LiveId" clId="{AB38B21A-9114-7C4A-91FC-F3CA8AC36C58}" dt="2022-06-20T01:20:25.149" v="30031"/>
        <pc:sldMkLst>
          <pc:docMk/>
          <pc:sldMk cId="1440572365" sldId="371"/>
        </pc:sldMkLst>
        <pc:picChg chg="add mod">
          <ac:chgData name="inversiones juan daniel" userId="919721f64859baa7" providerId="LiveId" clId="{AB38B21A-9114-7C4A-91FC-F3CA8AC36C58}" dt="2022-06-19T23:58:11.388" v="26430" actId="1076"/>
          <ac:picMkLst>
            <pc:docMk/>
            <pc:sldMk cId="1440572365" sldId="371"/>
            <ac:picMk id="3" creationId="{05898346-A89C-DC2D-F6AE-22FD613CCCD7}"/>
          </ac:picMkLst>
        </pc:picChg>
        <pc:picChg chg="mod">
          <ac:chgData name="inversiones juan daniel" userId="919721f64859baa7" providerId="LiveId" clId="{AB38B21A-9114-7C4A-91FC-F3CA8AC36C58}" dt="2022-06-19T23:58:14.908" v="26433" actId="1076"/>
          <ac:picMkLst>
            <pc:docMk/>
            <pc:sldMk cId="1440572365" sldId="371"/>
            <ac:picMk id="12" creationId="{9DA4E201-BEA9-C92D-EE39-85E4E5AA9821}"/>
          </ac:picMkLst>
        </pc:picChg>
      </pc:sldChg>
      <pc:sldChg chg="addSp delSp modSp add mod modTransition modNotesTx">
        <pc:chgData name="inversiones juan daniel" userId="919721f64859baa7" providerId="LiveId" clId="{AB38B21A-9114-7C4A-91FC-F3CA8AC36C58}" dt="2022-06-20T01:20:25.149" v="30031"/>
        <pc:sldMkLst>
          <pc:docMk/>
          <pc:sldMk cId="3641605226" sldId="372"/>
        </pc:sldMkLst>
        <pc:spChg chg="mod">
          <ac:chgData name="inversiones juan daniel" userId="919721f64859baa7" providerId="LiveId" clId="{AB38B21A-9114-7C4A-91FC-F3CA8AC36C58}" dt="2022-06-20T00:10:09.408" v="26452" actId="20577"/>
          <ac:spMkLst>
            <pc:docMk/>
            <pc:sldMk cId="3641605226" sldId="372"/>
            <ac:spMk id="2" creationId="{1A2FC4C6-D103-E7CD-1EB1-1F0DAB6059FD}"/>
          </ac:spMkLst>
        </pc:spChg>
        <pc:picChg chg="del">
          <ac:chgData name="inversiones juan daniel" userId="919721f64859baa7" providerId="LiveId" clId="{AB38B21A-9114-7C4A-91FC-F3CA8AC36C58}" dt="2022-06-20T00:10:13.188" v="26454" actId="478"/>
          <ac:picMkLst>
            <pc:docMk/>
            <pc:sldMk cId="3641605226" sldId="372"/>
            <ac:picMk id="3" creationId="{05898346-A89C-DC2D-F6AE-22FD613CCCD7}"/>
          </ac:picMkLst>
        </pc:picChg>
        <pc:picChg chg="add mod">
          <ac:chgData name="inversiones juan daniel" userId="919721f64859baa7" providerId="LiveId" clId="{AB38B21A-9114-7C4A-91FC-F3CA8AC36C58}" dt="2022-06-20T00:10:36.876" v="26459" actId="1076"/>
          <ac:picMkLst>
            <pc:docMk/>
            <pc:sldMk cId="3641605226" sldId="372"/>
            <ac:picMk id="4" creationId="{34C667BE-D24B-942F-D685-DFAAF65F2112}"/>
          </ac:picMkLst>
        </pc:picChg>
        <pc:picChg chg="add mod">
          <ac:chgData name="inversiones juan daniel" userId="919721f64859baa7" providerId="LiveId" clId="{AB38B21A-9114-7C4A-91FC-F3CA8AC36C58}" dt="2022-06-20T00:10:29.436" v="26456"/>
          <ac:picMkLst>
            <pc:docMk/>
            <pc:sldMk cId="3641605226" sldId="372"/>
            <ac:picMk id="7" creationId="{F24AD446-281C-2540-C9E5-F96933294989}"/>
          </ac:picMkLst>
        </pc:picChg>
        <pc:picChg chg="del">
          <ac:chgData name="inversiones juan daniel" userId="919721f64859baa7" providerId="LiveId" clId="{AB38B21A-9114-7C4A-91FC-F3CA8AC36C58}" dt="2022-06-20T00:10:12.199" v="26453" actId="478"/>
          <ac:picMkLst>
            <pc:docMk/>
            <pc:sldMk cId="3641605226" sldId="372"/>
            <ac:picMk id="12" creationId="{9DA4E201-BEA9-C92D-EE39-85E4E5AA9821}"/>
          </ac:picMkLst>
        </pc:picChg>
      </pc:sldChg>
      <pc:sldChg chg="addSp delSp modSp add mod modTransition modNotesTx">
        <pc:chgData name="inversiones juan daniel" userId="919721f64859baa7" providerId="LiveId" clId="{AB38B21A-9114-7C4A-91FC-F3CA8AC36C58}" dt="2022-06-20T01:20:25.149" v="30031"/>
        <pc:sldMkLst>
          <pc:docMk/>
          <pc:sldMk cId="366576527" sldId="373"/>
        </pc:sldMkLst>
        <pc:spChg chg="del">
          <ac:chgData name="inversiones juan daniel" userId="919721f64859baa7" providerId="LiveId" clId="{AB38B21A-9114-7C4A-91FC-F3CA8AC36C58}" dt="2022-06-20T00:16:35.980" v="26979" actId="478"/>
          <ac:spMkLst>
            <pc:docMk/>
            <pc:sldMk cId="366576527" sldId="373"/>
            <ac:spMk id="13" creationId="{2E536A6E-A03D-5D05-E3F5-0501DAF6ABDB}"/>
          </ac:spMkLst>
        </pc:spChg>
        <pc:picChg chg="add mod">
          <ac:chgData name="inversiones juan daniel" userId="919721f64859baa7" providerId="LiveId" clId="{AB38B21A-9114-7C4A-91FC-F3CA8AC36C58}" dt="2022-06-20T00:16:34.768" v="26978" actId="1076"/>
          <ac:picMkLst>
            <pc:docMk/>
            <pc:sldMk cId="366576527" sldId="373"/>
            <ac:picMk id="3" creationId="{AB649B51-97C5-E335-9114-005D84D8A9BC}"/>
          </ac:picMkLst>
        </pc:picChg>
        <pc:picChg chg="del">
          <ac:chgData name="inversiones juan daniel" userId="919721f64859baa7" providerId="LiveId" clId="{AB38B21A-9114-7C4A-91FC-F3CA8AC36C58}" dt="2022-06-20T00:14:32.664" v="26815" actId="478"/>
          <ac:picMkLst>
            <pc:docMk/>
            <pc:sldMk cId="366576527" sldId="373"/>
            <ac:picMk id="4" creationId="{34C667BE-D24B-942F-D685-DFAAF65F2112}"/>
          </ac:picMkLst>
        </pc:picChg>
        <pc:picChg chg="del">
          <ac:chgData name="inversiones juan daniel" userId="919721f64859baa7" providerId="LiveId" clId="{AB38B21A-9114-7C4A-91FC-F3CA8AC36C58}" dt="2022-06-20T00:14:31.598" v="26814" actId="478"/>
          <ac:picMkLst>
            <pc:docMk/>
            <pc:sldMk cId="366576527" sldId="373"/>
            <ac:picMk id="7" creationId="{F24AD446-281C-2540-C9E5-F96933294989}"/>
          </ac:picMkLst>
        </pc:picChg>
      </pc:sldChg>
      <pc:sldChg chg="addSp delSp modSp add mod modTransition chgLayout modNotesTx">
        <pc:chgData name="inversiones juan daniel" userId="919721f64859baa7" providerId="LiveId" clId="{AB38B21A-9114-7C4A-91FC-F3CA8AC36C58}" dt="2022-06-20T01:20:25.149" v="30031"/>
        <pc:sldMkLst>
          <pc:docMk/>
          <pc:sldMk cId="370896490" sldId="374"/>
        </pc:sldMkLst>
        <pc:spChg chg="mod ord">
          <ac:chgData name="inversiones juan daniel" userId="919721f64859baa7" providerId="LiveId" clId="{AB38B21A-9114-7C4A-91FC-F3CA8AC36C58}" dt="2022-06-20T00:17:41.257" v="26997" actId="700"/>
          <ac:spMkLst>
            <pc:docMk/>
            <pc:sldMk cId="370896490" sldId="374"/>
            <ac:spMk id="2" creationId="{1A2FC4C6-D103-E7CD-1EB1-1F0DAB6059FD}"/>
          </ac:spMkLst>
        </pc:spChg>
        <pc:spChg chg="add mod ord">
          <ac:chgData name="inversiones juan daniel" userId="919721f64859baa7" providerId="LiveId" clId="{AB38B21A-9114-7C4A-91FC-F3CA8AC36C58}" dt="2022-06-20T00:18:26.108" v="27192" actId="20577"/>
          <ac:spMkLst>
            <pc:docMk/>
            <pc:sldMk cId="370896490" sldId="374"/>
            <ac:spMk id="4" creationId="{FA4F895D-1AAA-B2F9-A6A9-2EEFD29903EE}"/>
          </ac:spMkLst>
        </pc:spChg>
        <pc:spChg chg="add del mod">
          <ac:chgData name="inversiones juan daniel" userId="919721f64859baa7" providerId="LiveId" clId="{AB38B21A-9114-7C4A-91FC-F3CA8AC36C58}" dt="2022-06-20T00:17:43.469" v="26999" actId="767"/>
          <ac:spMkLst>
            <pc:docMk/>
            <pc:sldMk cId="370896490" sldId="374"/>
            <ac:spMk id="5" creationId="{CBE356C8-EAC3-97A3-00A6-FA779E9CC6A3}"/>
          </ac:spMkLst>
        </pc:spChg>
        <pc:picChg chg="del">
          <ac:chgData name="inversiones juan daniel" userId="919721f64859baa7" providerId="LiveId" clId="{AB38B21A-9114-7C4A-91FC-F3CA8AC36C58}" dt="2022-06-20T00:17:34.604" v="26995" actId="478"/>
          <ac:picMkLst>
            <pc:docMk/>
            <pc:sldMk cId="370896490" sldId="374"/>
            <ac:picMk id="3" creationId="{AB649B51-97C5-E335-9114-005D84D8A9BC}"/>
          </ac:picMkLst>
        </pc:picChg>
        <pc:picChg chg="add mod">
          <ac:chgData name="inversiones juan daniel" userId="919721f64859baa7" providerId="LiveId" clId="{AB38B21A-9114-7C4A-91FC-F3CA8AC36C58}" dt="2022-06-20T00:21:51.958" v="27499" actId="1076"/>
          <ac:picMkLst>
            <pc:docMk/>
            <pc:sldMk cId="370896490" sldId="374"/>
            <ac:picMk id="6" creationId="{C1C797FA-1E31-25EE-D825-8A08E1436D34}"/>
          </ac:picMkLst>
        </pc:picChg>
        <pc:picChg chg="add mod">
          <ac:chgData name="inversiones juan daniel" userId="919721f64859baa7" providerId="LiveId" clId="{AB38B21A-9114-7C4A-91FC-F3CA8AC36C58}" dt="2022-06-20T00:21:57.918" v="27503" actId="14100"/>
          <ac:picMkLst>
            <pc:docMk/>
            <pc:sldMk cId="370896490" sldId="374"/>
            <ac:picMk id="7" creationId="{F42A5422-720C-7DA7-7072-B58E78B56318}"/>
          </ac:picMkLst>
        </pc:picChg>
      </pc:sldChg>
      <pc:sldChg chg="delSp modSp add mod ord modTransition">
        <pc:chgData name="inversiones juan daniel" userId="919721f64859baa7" providerId="LiveId" clId="{AB38B21A-9114-7C4A-91FC-F3CA8AC36C58}" dt="2022-06-20T01:20:25.149" v="30031"/>
        <pc:sldMkLst>
          <pc:docMk/>
          <pc:sldMk cId="4178169586" sldId="375"/>
        </pc:sldMkLst>
        <pc:spChg chg="mod">
          <ac:chgData name="inversiones juan daniel" userId="919721f64859baa7" providerId="LiveId" clId="{AB38B21A-9114-7C4A-91FC-F3CA8AC36C58}" dt="2022-06-20T00:23:45.277" v="27504" actId="1076"/>
          <ac:spMkLst>
            <pc:docMk/>
            <pc:sldMk cId="4178169586" sldId="375"/>
            <ac:spMk id="4" creationId="{FA4F895D-1AAA-B2F9-A6A9-2EEFD29903EE}"/>
          </ac:spMkLst>
        </pc:spChg>
        <pc:picChg chg="del">
          <ac:chgData name="inversiones juan daniel" userId="919721f64859baa7" providerId="LiveId" clId="{AB38B21A-9114-7C4A-91FC-F3CA8AC36C58}" dt="2022-06-20T00:21:11.329" v="27492" actId="478"/>
          <ac:picMkLst>
            <pc:docMk/>
            <pc:sldMk cId="4178169586" sldId="375"/>
            <ac:picMk id="6" creationId="{C1C797FA-1E31-25EE-D825-8A08E1436D34}"/>
          </ac:picMkLst>
        </pc:picChg>
      </pc:sldChg>
      <pc:sldChg chg="modSp new mod modTransition modNotesTx">
        <pc:chgData name="inversiones juan daniel" userId="919721f64859baa7" providerId="LiveId" clId="{AB38B21A-9114-7C4A-91FC-F3CA8AC36C58}" dt="2022-06-20T01:20:25.149" v="30031"/>
        <pc:sldMkLst>
          <pc:docMk/>
          <pc:sldMk cId="2290273343" sldId="376"/>
        </pc:sldMkLst>
        <pc:spChg chg="mod">
          <ac:chgData name="inversiones juan daniel" userId="919721f64859baa7" providerId="LiveId" clId="{AB38B21A-9114-7C4A-91FC-F3CA8AC36C58}" dt="2022-06-20T00:34:57.419" v="27534" actId="20577"/>
          <ac:spMkLst>
            <pc:docMk/>
            <pc:sldMk cId="2290273343" sldId="376"/>
            <ac:spMk id="2" creationId="{8EA16C52-CB2D-CDD0-479F-0BB5954A4186}"/>
          </ac:spMkLst>
        </pc:spChg>
      </pc:sldChg>
      <pc:sldChg chg="addSp modSp add mod modTransition modClrScheme chgLayout">
        <pc:chgData name="inversiones juan daniel" userId="919721f64859baa7" providerId="LiveId" clId="{AB38B21A-9114-7C4A-91FC-F3CA8AC36C58}" dt="2022-06-20T01:20:25.149" v="30031"/>
        <pc:sldMkLst>
          <pc:docMk/>
          <pc:sldMk cId="3305238135" sldId="377"/>
        </pc:sldMkLst>
        <pc:spChg chg="mod ord">
          <ac:chgData name="inversiones juan daniel" userId="919721f64859baa7" providerId="LiveId" clId="{AB38B21A-9114-7C4A-91FC-F3CA8AC36C58}" dt="2022-06-20T00:36:29.993" v="28020" actId="700"/>
          <ac:spMkLst>
            <pc:docMk/>
            <pc:sldMk cId="3305238135" sldId="377"/>
            <ac:spMk id="2" creationId="{8EA16C52-CB2D-CDD0-479F-0BB5954A4186}"/>
          </ac:spMkLst>
        </pc:spChg>
        <pc:spChg chg="add mod ord">
          <ac:chgData name="inversiones juan daniel" userId="919721f64859baa7" providerId="LiveId" clId="{AB38B21A-9114-7C4A-91FC-F3CA8AC36C58}" dt="2022-06-20T00:36:42.055" v="28032" actId="14100"/>
          <ac:spMkLst>
            <pc:docMk/>
            <pc:sldMk cId="3305238135" sldId="377"/>
            <ac:spMk id="3" creationId="{AB0ED57B-BBEB-5BE5-066F-3FE11DC4D051}"/>
          </ac:spMkLst>
        </pc:spChg>
        <pc:picChg chg="add mod">
          <ac:chgData name="inversiones juan daniel" userId="919721f64859baa7" providerId="LiveId" clId="{AB38B21A-9114-7C4A-91FC-F3CA8AC36C58}" dt="2022-06-20T00:37:44.664" v="28035" actId="1076"/>
          <ac:picMkLst>
            <pc:docMk/>
            <pc:sldMk cId="3305238135" sldId="377"/>
            <ac:picMk id="4" creationId="{76CDFCFD-72DB-1C80-B80D-263DF420EFD0}"/>
          </ac:picMkLst>
        </pc:picChg>
      </pc:sldChg>
      <pc:sldChg chg="addSp delSp modSp add mod modTransition">
        <pc:chgData name="inversiones juan daniel" userId="919721f64859baa7" providerId="LiveId" clId="{AB38B21A-9114-7C4A-91FC-F3CA8AC36C58}" dt="2022-06-20T01:20:25.149" v="30031"/>
        <pc:sldMkLst>
          <pc:docMk/>
          <pc:sldMk cId="2146337790" sldId="378"/>
        </pc:sldMkLst>
        <pc:picChg chg="del">
          <ac:chgData name="inversiones juan daniel" userId="919721f64859baa7" providerId="LiveId" clId="{AB38B21A-9114-7C4A-91FC-F3CA8AC36C58}" dt="2022-06-20T00:43:01.275" v="28037" actId="478"/>
          <ac:picMkLst>
            <pc:docMk/>
            <pc:sldMk cId="2146337790" sldId="378"/>
            <ac:picMk id="4" creationId="{76CDFCFD-72DB-1C80-B80D-263DF420EFD0}"/>
          </ac:picMkLst>
        </pc:picChg>
        <pc:picChg chg="add mod">
          <ac:chgData name="inversiones juan daniel" userId="919721f64859baa7" providerId="LiveId" clId="{AB38B21A-9114-7C4A-91FC-F3CA8AC36C58}" dt="2022-06-20T00:43:06.001" v="28040" actId="1076"/>
          <ac:picMkLst>
            <pc:docMk/>
            <pc:sldMk cId="2146337790" sldId="378"/>
            <ac:picMk id="5" creationId="{313B4423-2197-4359-2B28-93E8A67A18BF}"/>
          </ac:picMkLst>
        </pc:picChg>
      </pc:sldChg>
      <pc:sldChg chg="addSp delSp modSp add mod modTransition modNotesTx">
        <pc:chgData name="inversiones juan daniel" userId="919721f64859baa7" providerId="LiveId" clId="{AB38B21A-9114-7C4A-91FC-F3CA8AC36C58}" dt="2022-06-20T01:20:25.149" v="30031"/>
        <pc:sldMkLst>
          <pc:docMk/>
          <pc:sldMk cId="4123180280" sldId="379"/>
        </pc:sldMkLst>
        <pc:spChg chg="mod">
          <ac:chgData name="inversiones juan daniel" userId="919721f64859baa7" providerId="LiveId" clId="{AB38B21A-9114-7C4A-91FC-F3CA8AC36C58}" dt="2022-06-20T00:43:46.090" v="28042" actId="20577"/>
          <ac:spMkLst>
            <pc:docMk/>
            <pc:sldMk cId="4123180280" sldId="379"/>
            <ac:spMk id="2" creationId="{8EA16C52-CB2D-CDD0-479F-0BB5954A4186}"/>
          </ac:spMkLst>
        </pc:spChg>
        <pc:spChg chg="del">
          <ac:chgData name="inversiones juan daniel" userId="919721f64859baa7" providerId="LiveId" clId="{AB38B21A-9114-7C4A-91FC-F3CA8AC36C58}" dt="2022-06-20T00:43:51.452" v="28044" actId="478"/>
          <ac:spMkLst>
            <pc:docMk/>
            <pc:sldMk cId="4123180280" sldId="379"/>
            <ac:spMk id="3" creationId="{AB0ED57B-BBEB-5BE5-066F-3FE11DC4D051}"/>
          </ac:spMkLst>
        </pc:spChg>
        <pc:spChg chg="add mod">
          <ac:chgData name="inversiones juan daniel" userId="919721f64859baa7" providerId="LiveId" clId="{AB38B21A-9114-7C4A-91FC-F3CA8AC36C58}" dt="2022-06-20T00:54:10.184" v="29223" actId="20577"/>
          <ac:spMkLst>
            <pc:docMk/>
            <pc:sldMk cId="4123180280" sldId="379"/>
            <ac:spMk id="6" creationId="{66B9873E-D21D-D24D-DB9A-63EF4A169FA0}"/>
          </ac:spMkLst>
        </pc:spChg>
        <pc:spChg chg="add mod">
          <ac:chgData name="inversiones juan daniel" userId="919721f64859baa7" providerId="LiveId" clId="{AB38B21A-9114-7C4A-91FC-F3CA8AC36C58}" dt="2022-06-20T00:44:11.408" v="28093" actId="20577"/>
          <ac:spMkLst>
            <pc:docMk/>
            <pc:sldMk cId="4123180280" sldId="379"/>
            <ac:spMk id="7" creationId="{78CA5CF9-BD63-4499-5ED2-AF631F98639F}"/>
          </ac:spMkLst>
        </pc:spChg>
        <pc:spChg chg="add mod">
          <ac:chgData name="inversiones juan daniel" userId="919721f64859baa7" providerId="LiveId" clId="{AB38B21A-9114-7C4A-91FC-F3CA8AC36C58}" dt="2022-06-20T00:45:32.994" v="28103" actId="1076"/>
          <ac:spMkLst>
            <pc:docMk/>
            <pc:sldMk cId="4123180280" sldId="379"/>
            <ac:spMk id="8" creationId="{128088A9-289F-084F-38E5-9C91264D9CF9}"/>
          </ac:spMkLst>
        </pc:spChg>
        <pc:picChg chg="del">
          <ac:chgData name="inversiones juan daniel" userId="919721f64859baa7" providerId="LiveId" clId="{AB38B21A-9114-7C4A-91FC-F3CA8AC36C58}" dt="2022-06-20T00:43:48.725" v="28043" actId="478"/>
          <ac:picMkLst>
            <pc:docMk/>
            <pc:sldMk cId="4123180280" sldId="379"/>
            <ac:picMk id="5" creationId="{313B4423-2197-4359-2B28-93E8A67A18BF}"/>
          </ac:picMkLst>
        </pc:picChg>
      </pc:sldChg>
      <pc:sldChg chg="addSp delSp modSp new mod modTransition modClrScheme chgLayout">
        <pc:chgData name="inversiones juan daniel" userId="919721f64859baa7" providerId="LiveId" clId="{AB38B21A-9114-7C4A-91FC-F3CA8AC36C58}" dt="2022-06-20T01:20:25.149" v="30031"/>
        <pc:sldMkLst>
          <pc:docMk/>
          <pc:sldMk cId="1140522866" sldId="380"/>
        </pc:sldMkLst>
        <pc:spChg chg="del mod ord">
          <ac:chgData name="inversiones juan daniel" userId="919721f64859baa7" providerId="LiveId" clId="{AB38B21A-9114-7C4A-91FC-F3CA8AC36C58}" dt="2022-06-20T01:00:09.121" v="29225" actId="700"/>
          <ac:spMkLst>
            <pc:docMk/>
            <pc:sldMk cId="1140522866" sldId="380"/>
            <ac:spMk id="2" creationId="{BA1C5181-E563-0CCF-E2D6-A74368C0D6B1}"/>
          </ac:spMkLst>
        </pc:spChg>
        <pc:spChg chg="del">
          <ac:chgData name="inversiones juan daniel" userId="919721f64859baa7" providerId="LiveId" clId="{AB38B21A-9114-7C4A-91FC-F3CA8AC36C58}" dt="2022-06-20T01:00:09.121" v="29225" actId="700"/>
          <ac:spMkLst>
            <pc:docMk/>
            <pc:sldMk cId="1140522866" sldId="380"/>
            <ac:spMk id="3" creationId="{EDA8DB0C-E464-6B37-37C9-424BA0C22071}"/>
          </ac:spMkLst>
        </pc:spChg>
        <pc:spChg chg="add mod ord">
          <ac:chgData name="inversiones juan daniel" userId="919721f64859baa7" providerId="LiveId" clId="{AB38B21A-9114-7C4A-91FC-F3CA8AC36C58}" dt="2022-06-20T01:00:22.800" v="29248" actId="20577"/>
          <ac:spMkLst>
            <pc:docMk/>
            <pc:sldMk cId="1140522866" sldId="380"/>
            <ac:spMk id="4" creationId="{D473DE2F-231F-34E6-FBEB-9934BFE9CB70}"/>
          </ac:spMkLst>
        </pc:spChg>
      </pc:sldChg>
      <pc:sldChg chg="new del">
        <pc:chgData name="inversiones juan daniel" userId="919721f64859baa7" providerId="LiveId" clId="{AB38B21A-9114-7C4A-91FC-F3CA8AC36C58}" dt="2022-06-20T01:00:32.944" v="29251" actId="2696"/>
        <pc:sldMkLst>
          <pc:docMk/>
          <pc:sldMk cId="682938461" sldId="381"/>
        </pc:sldMkLst>
      </pc:sldChg>
      <pc:sldChg chg="addSp modSp add mod modTransition modClrScheme chgLayout modNotesTx">
        <pc:chgData name="inversiones juan daniel" userId="919721f64859baa7" providerId="LiveId" clId="{AB38B21A-9114-7C4A-91FC-F3CA8AC36C58}" dt="2022-06-20T01:20:25.149" v="30031"/>
        <pc:sldMkLst>
          <pc:docMk/>
          <pc:sldMk cId="3605483780" sldId="382"/>
        </pc:sldMkLst>
        <pc:spChg chg="add mod ord">
          <ac:chgData name="inversiones juan daniel" userId="919721f64859baa7" providerId="LiveId" clId="{AB38B21A-9114-7C4A-91FC-F3CA8AC36C58}" dt="2022-06-20T01:17:33.812" v="29659" actId="20577"/>
          <ac:spMkLst>
            <pc:docMk/>
            <pc:sldMk cId="3605483780" sldId="382"/>
            <ac:spMk id="2" creationId="{A9E85B2B-721B-62C6-D9AB-B3426DCBF755}"/>
          </ac:spMkLst>
        </pc:spChg>
        <pc:spChg chg="mod ord">
          <ac:chgData name="inversiones juan daniel" userId="919721f64859baa7" providerId="LiveId" clId="{AB38B21A-9114-7C4A-91FC-F3CA8AC36C58}" dt="2022-06-20T01:00:35.366" v="29252" actId="700"/>
          <ac:spMkLst>
            <pc:docMk/>
            <pc:sldMk cId="3605483780" sldId="382"/>
            <ac:spMk id="4" creationId="{D473DE2F-231F-34E6-FBEB-9934BFE9CB70}"/>
          </ac:spMkLst>
        </pc:spChg>
        <pc:picChg chg="add mod">
          <ac:chgData name="inversiones juan daniel" userId="919721f64859baa7" providerId="LiveId" clId="{AB38B21A-9114-7C4A-91FC-F3CA8AC36C58}" dt="2022-06-20T01:16:29.092" v="29329" actId="1440"/>
          <ac:picMkLst>
            <pc:docMk/>
            <pc:sldMk cId="3605483780" sldId="382"/>
            <ac:picMk id="3" creationId="{D4A4F050-CDF2-ACAC-F0F8-D6C56A496381}"/>
          </ac:picMkLst>
        </pc:picChg>
      </pc:sldChg>
      <pc:sldChg chg="addSp delSp modSp add mod modTransition">
        <pc:chgData name="inversiones juan daniel" userId="919721f64859baa7" providerId="LiveId" clId="{AB38B21A-9114-7C4A-91FC-F3CA8AC36C58}" dt="2022-06-20T01:22:18.960" v="30053" actId="1076"/>
        <pc:sldMkLst>
          <pc:docMk/>
          <pc:sldMk cId="856700058" sldId="383"/>
        </pc:sldMkLst>
        <pc:spChg chg="mod">
          <ac:chgData name="inversiones juan daniel" userId="919721f64859baa7" providerId="LiveId" clId="{AB38B21A-9114-7C4A-91FC-F3CA8AC36C58}" dt="2022-06-20T01:18:22.312" v="29956" actId="20577"/>
          <ac:spMkLst>
            <pc:docMk/>
            <pc:sldMk cId="856700058" sldId="383"/>
            <ac:spMk id="2" creationId="{A9E85B2B-721B-62C6-D9AB-B3426DCBF755}"/>
          </ac:spMkLst>
        </pc:spChg>
        <pc:spChg chg="add mod">
          <ac:chgData name="inversiones juan daniel" userId="919721f64859baa7" providerId="LiveId" clId="{AB38B21A-9114-7C4A-91FC-F3CA8AC36C58}" dt="2022-06-20T01:22:14.965" v="30052" actId="167"/>
          <ac:spMkLst>
            <pc:docMk/>
            <pc:sldMk cId="856700058" sldId="383"/>
            <ac:spMk id="7" creationId="{C6D8A7E0-BA9E-EC46-28B8-73FA97248E7F}"/>
          </ac:spMkLst>
        </pc:spChg>
        <pc:picChg chg="mod modCrop">
          <ac:chgData name="inversiones juan daniel" userId="919721f64859baa7" providerId="LiveId" clId="{AB38B21A-9114-7C4A-91FC-F3CA8AC36C58}" dt="2022-06-20T01:18:38.254" v="29961" actId="1076"/>
          <ac:picMkLst>
            <pc:docMk/>
            <pc:sldMk cId="856700058" sldId="383"/>
            <ac:picMk id="3" creationId="{D4A4F050-CDF2-ACAC-F0F8-D6C56A496381}"/>
          </ac:picMkLst>
        </pc:picChg>
        <pc:picChg chg="add del mod">
          <ac:chgData name="inversiones juan daniel" userId="919721f64859baa7" providerId="LiveId" clId="{AB38B21A-9114-7C4A-91FC-F3CA8AC36C58}" dt="2022-06-20T01:20:44.845" v="30032" actId="478"/>
          <ac:picMkLst>
            <pc:docMk/>
            <pc:sldMk cId="856700058" sldId="383"/>
            <ac:picMk id="5" creationId="{8B65FF1A-6A88-6E88-6B3C-0C0F2B803741}"/>
          </ac:picMkLst>
        </pc:picChg>
        <pc:picChg chg="add mod">
          <ac:chgData name="inversiones juan daniel" userId="919721f64859baa7" providerId="LiveId" clId="{AB38B21A-9114-7C4A-91FC-F3CA8AC36C58}" dt="2022-06-20T01:22:18.960" v="30053" actId="1076"/>
          <ac:picMkLst>
            <pc:docMk/>
            <pc:sldMk cId="856700058" sldId="383"/>
            <ac:picMk id="6" creationId="{DBD4D358-4DAD-3465-05FC-CAEE7828C14D}"/>
          </ac:picMkLst>
        </pc:picChg>
      </pc:sldChg>
      <pc:sldChg chg="addSp modSp add mod modTransition">
        <pc:chgData name="inversiones juan daniel" userId="919721f64859baa7" providerId="LiveId" clId="{AB38B21A-9114-7C4A-91FC-F3CA8AC36C58}" dt="2022-06-20T01:20:57.606" v="30035" actId="1440"/>
        <pc:sldMkLst>
          <pc:docMk/>
          <pc:sldMk cId="2157676967" sldId="384"/>
        </pc:sldMkLst>
        <pc:spChg chg="add mod">
          <ac:chgData name="inversiones juan daniel" userId="919721f64859baa7" providerId="LiveId" clId="{AB38B21A-9114-7C4A-91FC-F3CA8AC36C58}" dt="2022-06-20T01:20:53.599" v="30033" actId="1076"/>
          <ac:spMkLst>
            <pc:docMk/>
            <pc:sldMk cId="2157676967" sldId="384"/>
            <ac:spMk id="6" creationId="{4B1EC6D1-4B6D-49ED-27AF-934DC6FB9665}"/>
          </ac:spMkLst>
        </pc:spChg>
        <pc:picChg chg="mod">
          <ac:chgData name="inversiones juan daniel" userId="919721f64859baa7" providerId="LiveId" clId="{AB38B21A-9114-7C4A-91FC-F3CA8AC36C58}" dt="2022-06-20T01:20:57.606" v="30035" actId="1440"/>
          <ac:picMkLst>
            <pc:docMk/>
            <pc:sldMk cId="2157676967" sldId="384"/>
            <ac:picMk id="5" creationId="{8B65FF1A-6A88-6E88-6B3C-0C0F2B803741}"/>
          </ac:picMkLst>
        </pc:picChg>
      </pc:sldChg>
      <pc:sldChg chg="addSp delSp modSp new mod modClrScheme chgLayout">
        <pc:chgData name="inversiones juan daniel" userId="919721f64859baa7" providerId="LiveId" clId="{AB38B21A-9114-7C4A-91FC-F3CA8AC36C58}" dt="2022-06-20T01:27:22.993" v="30115" actId="1076"/>
        <pc:sldMkLst>
          <pc:docMk/>
          <pc:sldMk cId="3392874325" sldId="385"/>
        </pc:sldMkLst>
        <pc:spChg chg="del">
          <ac:chgData name="inversiones juan daniel" userId="919721f64859baa7" providerId="LiveId" clId="{AB38B21A-9114-7C4A-91FC-F3CA8AC36C58}" dt="2022-06-20T01:26:59.813" v="30055" actId="700"/>
          <ac:spMkLst>
            <pc:docMk/>
            <pc:sldMk cId="3392874325" sldId="385"/>
            <ac:spMk id="2" creationId="{B07B1E63-9EA3-0EFD-E397-3BD54A5CCBBA}"/>
          </ac:spMkLst>
        </pc:spChg>
        <pc:spChg chg="del">
          <ac:chgData name="inversiones juan daniel" userId="919721f64859baa7" providerId="LiveId" clId="{AB38B21A-9114-7C4A-91FC-F3CA8AC36C58}" dt="2022-06-20T01:26:59.813" v="30055" actId="700"/>
          <ac:spMkLst>
            <pc:docMk/>
            <pc:sldMk cId="3392874325" sldId="385"/>
            <ac:spMk id="3" creationId="{DAD6153D-4DC7-005F-6DD5-4B78EFB8D08C}"/>
          </ac:spMkLst>
        </pc:spChg>
        <pc:spChg chg="add mod">
          <ac:chgData name="inversiones juan daniel" userId="919721f64859baa7" providerId="LiveId" clId="{AB38B21A-9114-7C4A-91FC-F3CA8AC36C58}" dt="2022-06-20T01:27:22.993" v="30115" actId="1076"/>
          <ac:spMkLst>
            <pc:docMk/>
            <pc:sldMk cId="3392874325" sldId="385"/>
            <ac:spMk id="4" creationId="{C3DD925F-C2A6-A3D9-5902-01FFD0D1DF3C}"/>
          </ac:spMkLst>
        </pc:spChg>
      </pc:sldChg>
      <pc:sldChg chg="addSp delSp modSp add mod modClrScheme chgLayout">
        <pc:chgData name="inversiones juan daniel" userId="919721f64859baa7" providerId="LiveId" clId="{AB38B21A-9114-7C4A-91FC-F3CA8AC36C58}" dt="2022-06-20T01:38:46.369" v="30139" actId="1076"/>
        <pc:sldMkLst>
          <pc:docMk/>
          <pc:sldMk cId="1953699607" sldId="386"/>
        </pc:sldMkLst>
        <pc:spChg chg="add del mod ord">
          <ac:chgData name="inversiones juan daniel" userId="919721f64859baa7" providerId="LiveId" clId="{AB38B21A-9114-7C4A-91FC-F3CA8AC36C58}" dt="2022-06-20T01:27:36.067" v="30120" actId="700"/>
          <ac:spMkLst>
            <pc:docMk/>
            <pc:sldMk cId="1953699607" sldId="386"/>
            <ac:spMk id="2" creationId="{94E5E870-2C29-6A86-4ED4-73E4CD7BA224}"/>
          </ac:spMkLst>
        </pc:spChg>
        <pc:spChg chg="add del mod ord">
          <ac:chgData name="inversiones juan daniel" userId="919721f64859baa7" providerId="LiveId" clId="{AB38B21A-9114-7C4A-91FC-F3CA8AC36C58}" dt="2022-06-20T01:27:36.067" v="30120" actId="700"/>
          <ac:spMkLst>
            <pc:docMk/>
            <pc:sldMk cId="1953699607" sldId="386"/>
            <ac:spMk id="3" creationId="{6B0378DC-121E-BAAD-D06C-3FEFBF1E87C6}"/>
          </ac:spMkLst>
        </pc:spChg>
        <pc:spChg chg="del">
          <ac:chgData name="inversiones juan daniel" userId="919721f64859baa7" providerId="LiveId" clId="{AB38B21A-9114-7C4A-91FC-F3CA8AC36C58}" dt="2022-06-20T01:27:45.677" v="30124" actId="478"/>
          <ac:spMkLst>
            <pc:docMk/>
            <pc:sldMk cId="1953699607" sldId="386"/>
            <ac:spMk id="4" creationId="{C3DD925F-C2A6-A3D9-5902-01FFD0D1DF3C}"/>
          </ac:spMkLst>
        </pc:spChg>
        <pc:spChg chg="add mod ord">
          <ac:chgData name="inversiones juan daniel" userId="919721f64859baa7" providerId="LiveId" clId="{AB38B21A-9114-7C4A-91FC-F3CA8AC36C58}" dt="2022-06-20T01:38:40.561" v="30137" actId="1076"/>
          <ac:spMkLst>
            <pc:docMk/>
            <pc:sldMk cId="1953699607" sldId="386"/>
            <ac:spMk id="5" creationId="{6ABCC601-84E4-989B-F723-A5DA96B6BD87}"/>
          </ac:spMkLst>
        </pc:spChg>
        <pc:picChg chg="add mod">
          <ac:chgData name="inversiones juan daniel" userId="919721f64859baa7" providerId="LiveId" clId="{AB38B21A-9114-7C4A-91FC-F3CA8AC36C58}" dt="2022-06-20T01:38:46.369" v="30139" actId="1076"/>
          <ac:picMkLst>
            <pc:docMk/>
            <pc:sldMk cId="1953699607" sldId="386"/>
            <ac:picMk id="6" creationId="{A54263B3-A39A-7E22-AEB0-8A6CC006EC0F}"/>
          </ac:picMkLst>
        </pc:picChg>
      </pc:sldChg>
      <pc:sldChg chg="new del">
        <pc:chgData name="inversiones juan daniel" userId="919721f64859baa7" providerId="LiveId" clId="{AB38B21A-9114-7C4A-91FC-F3CA8AC36C58}" dt="2022-06-20T01:27:37.774" v="30122" actId="680"/>
        <pc:sldMkLst>
          <pc:docMk/>
          <pc:sldMk cId="894301929" sldId="387"/>
        </pc:sldMkLst>
      </pc:sldChg>
      <pc:sldChg chg="addSp delSp modSp add mod">
        <pc:chgData name="inversiones juan daniel" userId="919721f64859baa7" providerId="LiveId" clId="{AB38B21A-9114-7C4A-91FC-F3CA8AC36C58}" dt="2022-06-20T02:03:07.978" v="30185" actId="1076"/>
        <pc:sldMkLst>
          <pc:docMk/>
          <pc:sldMk cId="1100081963" sldId="387"/>
        </pc:sldMkLst>
        <pc:spChg chg="mod">
          <ac:chgData name="inversiones juan daniel" userId="919721f64859baa7" providerId="LiveId" clId="{AB38B21A-9114-7C4A-91FC-F3CA8AC36C58}" dt="2022-06-20T02:02:56.927" v="30179" actId="313"/>
          <ac:spMkLst>
            <pc:docMk/>
            <pc:sldMk cId="1100081963" sldId="387"/>
            <ac:spMk id="5" creationId="{6ABCC601-84E4-989B-F723-A5DA96B6BD87}"/>
          </ac:spMkLst>
        </pc:spChg>
        <pc:picChg chg="add mod">
          <ac:chgData name="inversiones juan daniel" userId="919721f64859baa7" providerId="LiveId" clId="{AB38B21A-9114-7C4A-91FC-F3CA8AC36C58}" dt="2022-06-20T02:03:07.978" v="30185" actId="1076"/>
          <ac:picMkLst>
            <pc:docMk/>
            <pc:sldMk cId="1100081963" sldId="387"/>
            <ac:picMk id="2" creationId="{E2816798-45B9-B219-5B01-B55F3DD4AA79}"/>
          </ac:picMkLst>
        </pc:picChg>
        <pc:picChg chg="del">
          <ac:chgData name="inversiones juan daniel" userId="919721f64859baa7" providerId="LiveId" clId="{AB38B21A-9114-7C4A-91FC-F3CA8AC36C58}" dt="2022-06-20T02:00:03.336" v="30141" actId="478"/>
          <ac:picMkLst>
            <pc:docMk/>
            <pc:sldMk cId="1100081963" sldId="387"/>
            <ac:picMk id="6" creationId="{A54263B3-A39A-7E22-AEB0-8A6CC006EC0F}"/>
          </ac:picMkLst>
        </pc:picChg>
      </pc:sldChg>
      <pc:sldChg chg="new del">
        <pc:chgData name="inversiones juan daniel" userId="919721f64859baa7" providerId="LiveId" clId="{AB38B21A-9114-7C4A-91FC-F3CA8AC36C58}" dt="2022-06-20T01:27:33.220" v="30118" actId="680"/>
        <pc:sldMkLst>
          <pc:docMk/>
          <pc:sldMk cId="2483906641" sldId="387"/>
        </pc:sldMkLst>
      </pc:sldChg>
      <pc:sldChg chg="add del">
        <pc:chgData name="inversiones juan daniel" userId="919721f64859baa7" providerId="LiveId" clId="{AB38B21A-9114-7C4A-91FC-F3CA8AC36C58}" dt="2022-06-20T01:37:56.396" v="30130" actId="2890"/>
        <pc:sldMkLst>
          <pc:docMk/>
          <pc:sldMk cId="2715866673" sldId="387"/>
        </pc:sldMkLst>
      </pc:sldChg>
      <pc:sldChg chg="modSp new mod">
        <pc:chgData name="inversiones juan daniel" userId="919721f64859baa7" providerId="LiveId" clId="{AB38B21A-9114-7C4A-91FC-F3CA8AC36C58}" dt="2022-06-20T02:19:44.024" v="30479" actId="5793"/>
        <pc:sldMkLst>
          <pc:docMk/>
          <pc:sldMk cId="767484974" sldId="388"/>
        </pc:sldMkLst>
        <pc:spChg chg="mod">
          <ac:chgData name="inversiones juan daniel" userId="919721f64859baa7" providerId="LiveId" clId="{AB38B21A-9114-7C4A-91FC-F3CA8AC36C58}" dt="2022-06-20T02:14:43.475" v="30218" actId="20577"/>
          <ac:spMkLst>
            <pc:docMk/>
            <pc:sldMk cId="767484974" sldId="388"/>
            <ac:spMk id="2" creationId="{54D9D271-69CD-B277-533F-84155BAB739E}"/>
          </ac:spMkLst>
        </pc:spChg>
        <pc:spChg chg="mod">
          <ac:chgData name="inversiones juan daniel" userId="919721f64859baa7" providerId="LiveId" clId="{AB38B21A-9114-7C4A-91FC-F3CA8AC36C58}" dt="2022-06-20T02:19:44.024" v="30479" actId="5793"/>
          <ac:spMkLst>
            <pc:docMk/>
            <pc:sldMk cId="767484974" sldId="388"/>
            <ac:spMk id="3" creationId="{58F479C1-4C6F-7AB1-953E-6401175E4B9C}"/>
          </ac:spMkLst>
        </pc:spChg>
      </pc:sldChg>
      <pc:sldChg chg="delSp modSp new mod modClrScheme chgLayout modNotesTx">
        <pc:chgData name="inversiones juan daniel" userId="919721f64859baa7" providerId="LiveId" clId="{AB38B21A-9114-7C4A-91FC-F3CA8AC36C58}" dt="2022-06-20T02:29:35" v="30590" actId="20577"/>
        <pc:sldMkLst>
          <pc:docMk/>
          <pc:sldMk cId="1893338306" sldId="389"/>
        </pc:sldMkLst>
        <pc:spChg chg="mod ord">
          <ac:chgData name="inversiones juan daniel" userId="919721f64859baa7" providerId="LiveId" clId="{AB38B21A-9114-7C4A-91FC-F3CA8AC36C58}" dt="2022-06-20T02:29:20.683" v="30505" actId="700"/>
          <ac:spMkLst>
            <pc:docMk/>
            <pc:sldMk cId="1893338306" sldId="389"/>
            <ac:spMk id="2" creationId="{1F0CEA24-AF1D-5A43-B3C6-3E71521D025F}"/>
          </ac:spMkLst>
        </pc:spChg>
        <pc:spChg chg="del mod">
          <ac:chgData name="inversiones juan daniel" userId="919721f64859baa7" providerId="LiveId" clId="{AB38B21A-9114-7C4A-91FC-F3CA8AC36C58}" dt="2022-06-20T02:29:20.683" v="30505" actId="700"/>
          <ac:spMkLst>
            <pc:docMk/>
            <pc:sldMk cId="1893338306" sldId="389"/>
            <ac:spMk id="3" creationId="{A9DCC9CD-545A-9E48-F400-D44556DEAB65}"/>
          </ac:spMkLst>
        </pc:spChg>
      </pc:sldChg>
      <pc:sldChg chg="modSp add mod modNotesTx">
        <pc:chgData name="inversiones juan daniel" userId="919721f64859baa7" providerId="LiveId" clId="{AB38B21A-9114-7C4A-91FC-F3CA8AC36C58}" dt="2022-06-20T03:46:22.591" v="30745" actId="20577"/>
        <pc:sldMkLst>
          <pc:docMk/>
          <pc:sldMk cId="1737120106" sldId="390"/>
        </pc:sldMkLst>
        <pc:spChg chg="mod">
          <ac:chgData name="inversiones juan daniel" userId="919721f64859baa7" providerId="LiveId" clId="{AB38B21A-9114-7C4A-91FC-F3CA8AC36C58}" dt="2022-06-20T03:45:47.944" v="30609" actId="20577"/>
          <ac:spMkLst>
            <pc:docMk/>
            <pc:sldMk cId="1737120106" sldId="390"/>
            <ac:spMk id="2" creationId="{1F0CEA24-AF1D-5A43-B3C6-3E71521D025F}"/>
          </ac:spMkLst>
        </pc:spChg>
      </pc:sldChg>
      <pc:sldChg chg="addSp delSp modSp add mod modNotesTx">
        <pc:chgData name="inversiones juan daniel" userId="919721f64859baa7" providerId="LiveId" clId="{AB38B21A-9114-7C4A-91FC-F3CA8AC36C58}" dt="2022-06-20T16:59:16.515" v="31070" actId="207"/>
        <pc:sldMkLst>
          <pc:docMk/>
          <pc:sldMk cId="705694619" sldId="391"/>
        </pc:sldMkLst>
        <pc:spChg chg="del mod">
          <ac:chgData name="inversiones juan daniel" userId="919721f64859baa7" providerId="LiveId" clId="{AB38B21A-9114-7C4A-91FC-F3CA8AC36C58}" dt="2022-06-20T12:08:30.005" v="30911" actId="478"/>
          <ac:spMkLst>
            <pc:docMk/>
            <pc:sldMk cId="705694619" sldId="391"/>
            <ac:spMk id="2" creationId="{1F0CEA24-AF1D-5A43-B3C6-3E71521D025F}"/>
          </ac:spMkLst>
        </pc:spChg>
        <pc:spChg chg="add mod">
          <ac:chgData name="inversiones juan daniel" userId="919721f64859baa7" providerId="LiveId" clId="{AB38B21A-9114-7C4A-91FC-F3CA8AC36C58}" dt="2022-06-20T16:56:18.053" v="31054" actId="1076"/>
          <ac:spMkLst>
            <pc:docMk/>
            <pc:sldMk cId="705694619" sldId="391"/>
            <ac:spMk id="6" creationId="{7E425486-55BF-93E1-AE67-856207D13C37}"/>
          </ac:spMkLst>
        </pc:spChg>
        <pc:spChg chg="add mod">
          <ac:chgData name="inversiones juan daniel" userId="919721f64859baa7" providerId="LiveId" clId="{AB38B21A-9114-7C4A-91FC-F3CA8AC36C58}" dt="2022-06-20T16:59:16.515" v="31070" actId="207"/>
          <ac:spMkLst>
            <pc:docMk/>
            <pc:sldMk cId="705694619" sldId="391"/>
            <ac:spMk id="10" creationId="{39F01E5F-437C-B590-7FC5-305DFB631B21}"/>
          </ac:spMkLst>
        </pc:spChg>
        <pc:picChg chg="add del mod">
          <ac:chgData name="inversiones juan daniel" userId="919721f64859baa7" providerId="LiveId" clId="{AB38B21A-9114-7C4A-91FC-F3CA8AC36C58}" dt="2022-06-20T16:56:05.598" v="31048" actId="478"/>
          <ac:picMkLst>
            <pc:docMk/>
            <pc:sldMk cId="705694619" sldId="391"/>
            <ac:picMk id="4" creationId="{A57C175D-8FE8-FACC-B833-5A933C88726F}"/>
          </ac:picMkLst>
        </pc:picChg>
        <pc:picChg chg="add mod">
          <ac:chgData name="inversiones juan daniel" userId="919721f64859baa7" providerId="LiveId" clId="{AB38B21A-9114-7C4A-91FC-F3CA8AC36C58}" dt="2022-06-20T16:56:15.792" v="31053" actId="1076"/>
          <ac:picMkLst>
            <pc:docMk/>
            <pc:sldMk cId="705694619" sldId="391"/>
            <ac:picMk id="8" creationId="{3F999B54-856A-5BAB-CE97-F0E6AE06EE99}"/>
          </ac:picMkLst>
        </pc:picChg>
        <pc:picChg chg="add mod">
          <ac:chgData name="inversiones juan daniel" userId="919721f64859baa7" providerId="LiveId" clId="{AB38B21A-9114-7C4A-91FC-F3CA8AC36C58}" dt="2022-06-20T16:58:19.864" v="31059" actId="1076"/>
          <ac:picMkLst>
            <pc:docMk/>
            <pc:sldMk cId="705694619" sldId="391"/>
            <ac:picMk id="9" creationId="{724B999B-CA83-0A00-448C-68157346C1EE}"/>
          </ac:picMkLst>
        </pc:picChg>
      </pc:sldChg>
      <pc:sldChg chg="addSp modSp add mod modNotesTx">
        <pc:chgData name="inversiones juan daniel" userId="919721f64859baa7" providerId="LiveId" clId="{AB38B21A-9114-7C4A-91FC-F3CA8AC36C58}" dt="2022-06-20T16:56:23.060" v="31056" actId="1076"/>
        <pc:sldMkLst>
          <pc:docMk/>
          <pc:sldMk cId="2390851044" sldId="392"/>
        </pc:sldMkLst>
        <pc:spChg chg="mod">
          <ac:chgData name="inversiones juan daniel" userId="919721f64859baa7" providerId="LiveId" clId="{AB38B21A-9114-7C4A-91FC-F3CA8AC36C58}" dt="2022-06-20T12:08:55.812" v="30950" actId="20577"/>
          <ac:spMkLst>
            <pc:docMk/>
            <pc:sldMk cId="2390851044" sldId="392"/>
            <ac:spMk id="2" creationId="{1F0CEA24-AF1D-5A43-B3C6-3E71521D025F}"/>
          </ac:spMkLst>
        </pc:spChg>
        <pc:picChg chg="add mod">
          <ac:chgData name="inversiones juan daniel" userId="919721f64859baa7" providerId="LiveId" clId="{AB38B21A-9114-7C4A-91FC-F3CA8AC36C58}" dt="2022-06-20T16:56:23.060" v="31056" actId="1076"/>
          <ac:picMkLst>
            <pc:docMk/>
            <pc:sldMk cId="2390851044" sldId="392"/>
            <ac:picMk id="3" creationId="{073A4EB2-350A-3DC6-027A-4A00766A62E3}"/>
          </ac:picMkLst>
        </pc:picChg>
      </pc:sldChg>
      <pc:sldMasterChg chg="modTransition delSldLayout modSldLayout">
        <pc:chgData name="inversiones juan daniel" userId="919721f64859baa7" providerId="LiveId" clId="{AB38B21A-9114-7C4A-91FC-F3CA8AC36C58}" dt="2022-06-16T17:19:40.559" v="12110" actId="2696"/>
        <pc:sldMasterMkLst>
          <pc:docMk/>
          <pc:sldMasterMk cId="0" sldId="2147483659"/>
        </pc:sldMasterMkLst>
        <pc:sldLayoutChg chg="modTransition">
          <pc:chgData name="inversiones juan daniel" userId="919721f64859baa7" providerId="LiveId" clId="{AB38B21A-9114-7C4A-91FC-F3CA8AC36C58}" dt="2022-06-11T00:21:12.158" v="5905"/>
          <pc:sldLayoutMkLst>
            <pc:docMk/>
            <pc:sldMasterMk cId="0" sldId="2147483659"/>
            <pc:sldLayoutMk cId="0" sldId="2147483648"/>
          </pc:sldLayoutMkLst>
        </pc:sldLayoutChg>
        <pc:sldLayoutChg chg="del modTransition">
          <pc:chgData name="inversiones juan daniel" userId="919721f64859baa7" providerId="LiveId" clId="{AB38B21A-9114-7C4A-91FC-F3CA8AC36C58}" dt="2022-06-16T17:19:40.559" v="12110" actId="2696"/>
          <pc:sldLayoutMkLst>
            <pc:docMk/>
            <pc:sldMasterMk cId="0" sldId="2147483659"/>
            <pc:sldLayoutMk cId="0" sldId="2147483649"/>
          </pc:sldLayoutMkLst>
        </pc:sldLayoutChg>
        <pc:sldLayoutChg chg="del modTransition">
          <pc:chgData name="inversiones juan daniel" userId="919721f64859baa7" providerId="LiveId" clId="{AB38B21A-9114-7C4A-91FC-F3CA8AC36C58}" dt="2022-06-16T17:19:40.559" v="12110" actId="2696"/>
          <pc:sldLayoutMkLst>
            <pc:docMk/>
            <pc:sldMasterMk cId="0" sldId="2147483659"/>
            <pc:sldLayoutMk cId="0" sldId="2147483650"/>
          </pc:sldLayoutMkLst>
        </pc:sldLayoutChg>
        <pc:sldLayoutChg chg="modTransition">
          <pc:chgData name="inversiones juan daniel" userId="919721f64859baa7" providerId="LiveId" clId="{AB38B21A-9114-7C4A-91FC-F3CA8AC36C58}" dt="2022-06-11T00:21:12.158" v="5905"/>
          <pc:sldLayoutMkLst>
            <pc:docMk/>
            <pc:sldMasterMk cId="0" sldId="2147483659"/>
            <pc:sldLayoutMk cId="0" sldId="2147483651"/>
          </pc:sldLayoutMkLst>
        </pc:sldLayoutChg>
        <pc:sldLayoutChg chg="del modTransition">
          <pc:chgData name="inversiones juan daniel" userId="919721f64859baa7" providerId="LiveId" clId="{AB38B21A-9114-7C4A-91FC-F3CA8AC36C58}" dt="2022-06-16T17:19:40.559" v="12110" actId="2696"/>
          <pc:sldLayoutMkLst>
            <pc:docMk/>
            <pc:sldMasterMk cId="0" sldId="2147483659"/>
            <pc:sldLayoutMk cId="0" sldId="2147483652"/>
          </pc:sldLayoutMkLst>
        </pc:sldLayoutChg>
        <pc:sldLayoutChg chg="del modTransition">
          <pc:chgData name="inversiones juan daniel" userId="919721f64859baa7" providerId="LiveId" clId="{AB38B21A-9114-7C4A-91FC-F3CA8AC36C58}" dt="2022-06-16T17:19:40.559" v="12110" actId="2696"/>
          <pc:sldLayoutMkLst>
            <pc:docMk/>
            <pc:sldMasterMk cId="0" sldId="2147483659"/>
            <pc:sldLayoutMk cId="0" sldId="2147483653"/>
          </pc:sldLayoutMkLst>
        </pc:sldLayoutChg>
        <pc:sldLayoutChg chg="del modTransition">
          <pc:chgData name="inversiones juan daniel" userId="919721f64859baa7" providerId="LiveId" clId="{AB38B21A-9114-7C4A-91FC-F3CA8AC36C58}" dt="2022-06-16T17:19:40.559" v="12110" actId="2696"/>
          <pc:sldLayoutMkLst>
            <pc:docMk/>
            <pc:sldMasterMk cId="0" sldId="2147483659"/>
            <pc:sldLayoutMk cId="0" sldId="2147483654"/>
          </pc:sldLayoutMkLst>
        </pc:sldLayoutChg>
        <pc:sldLayoutChg chg="del modTransition">
          <pc:chgData name="inversiones juan daniel" userId="919721f64859baa7" providerId="LiveId" clId="{AB38B21A-9114-7C4A-91FC-F3CA8AC36C58}" dt="2022-06-16T17:19:40.559" v="12110" actId="2696"/>
          <pc:sldLayoutMkLst>
            <pc:docMk/>
            <pc:sldMasterMk cId="0" sldId="2147483659"/>
            <pc:sldLayoutMk cId="0" sldId="2147483655"/>
          </pc:sldLayoutMkLst>
        </pc:sldLayoutChg>
        <pc:sldLayoutChg chg="del modTransition">
          <pc:chgData name="inversiones juan daniel" userId="919721f64859baa7" providerId="LiveId" clId="{AB38B21A-9114-7C4A-91FC-F3CA8AC36C58}" dt="2022-06-16T17:19:40.559" v="12110" actId="2696"/>
          <pc:sldLayoutMkLst>
            <pc:docMk/>
            <pc:sldMasterMk cId="0" sldId="2147483659"/>
            <pc:sldLayoutMk cId="0" sldId="2147483656"/>
          </pc:sldLayoutMkLst>
        </pc:sldLayoutChg>
        <pc:sldLayoutChg chg="del modTransition">
          <pc:chgData name="inversiones juan daniel" userId="919721f64859baa7" providerId="LiveId" clId="{AB38B21A-9114-7C4A-91FC-F3CA8AC36C58}" dt="2022-06-16T17:19:40.559" v="12110" actId="2696"/>
          <pc:sldLayoutMkLst>
            <pc:docMk/>
            <pc:sldMasterMk cId="0" sldId="2147483659"/>
            <pc:sldLayoutMk cId="0" sldId="2147483657"/>
          </pc:sldLayoutMkLst>
        </pc:sldLayoutChg>
        <pc:sldLayoutChg chg="modTransition">
          <pc:chgData name="inversiones juan daniel" userId="919721f64859baa7" providerId="LiveId" clId="{AB38B21A-9114-7C4A-91FC-F3CA8AC36C58}" dt="2022-06-11T00:21:12.158" v="5905"/>
          <pc:sldLayoutMkLst>
            <pc:docMk/>
            <pc:sldMasterMk cId="0" sldId="2147483659"/>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flutter/engine/tree/main/lib/ui"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flutter.dev/resources/faq#what-programming-paradigm-does-flutters-framework-us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pi.flutter.dev/flutter/rendering/RenderObject-class.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hromium.googlesource.com/angle/angle/+/master/README.md"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2137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cs typeface="Arial"/>
                <a:sym typeface="Arial"/>
              </a:rPr>
              <a:t>Flutter </a:t>
            </a:r>
            <a:r>
              <a:rPr lang="en-US" sz="1100" b="0" i="0" u="none" strike="noStrike" cap="none" dirty="0" err="1">
                <a:solidFill>
                  <a:srgbClr val="000000"/>
                </a:solidFill>
                <a:effectLst/>
                <a:latin typeface="Arial"/>
                <a:cs typeface="Arial"/>
                <a:sym typeface="Arial"/>
              </a:rPr>
              <a:t>está</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diseñado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como</a:t>
            </a:r>
            <a:r>
              <a:rPr lang="en-US" sz="1100" b="0" i="0" u="none" strike="noStrike" cap="none" dirty="0">
                <a:solidFill>
                  <a:srgbClr val="000000"/>
                </a:solidFill>
                <a:effectLst/>
                <a:latin typeface="Arial"/>
                <a:cs typeface="Arial"/>
                <a:sym typeface="Arial"/>
              </a:rPr>
              <a:t> un Sistema de </a:t>
            </a:r>
            <a:r>
              <a:rPr lang="en-US" sz="1100" b="0" i="0" u="none" strike="noStrike" cap="none" dirty="0" err="1">
                <a:solidFill>
                  <a:srgbClr val="000000"/>
                </a:solidFill>
                <a:effectLst/>
                <a:latin typeface="Arial"/>
                <a:cs typeface="Arial"/>
                <a:sym typeface="Arial"/>
              </a:rPr>
              <a:t>capas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extensibles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Existe</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como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una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serie</a:t>
            </a:r>
            <a:r>
              <a:rPr lang="en-US" sz="1100" b="0" i="0" u="none" strike="noStrike" cap="none" dirty="0">
                <a:solidFill>
                  <a:srgbClr val="000000"/>
                </a:solidFill>
                <a:effectLst/>
                <a:latin typeface="Arial"/>
                <a:cs typeface="Arial"/>
                <a:sym typeface="Arial"/>
              </a:rPr>
              <a:t> de </a:t>
            </a:r>
            <a:r>
              <a:rPr lang="en-US" sz="1100" b="0" i="0" u="none" strike="noStrike" cap="none" dirty="0" err="1">
                <a:solidFill>
                  <a:srgbClr val="000000"/>
                </a:solidFill>
                <a:effectLst/>
                <a:latin typeface="Arial"/>
                <a:cs typeface="Arial"/>
                <a:sym typeface="Arial"/>
              </a:rPr>
              <a:t>librerías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independientas</a:t>
            </a:r>
            <a:r>
              <a:rPr lang="en-US" sz="1100" b="0" i="0" u="none" strike="noStrike" cap="none" dirty="0">
                <a:solidFill>
                  <a:srgbClr val="000000"/>
                </a:solidFill>
                <a:effectLst/>
                <a:latin typeface="Arial"/>
                <a:cs typeface="Arial"/>
                <a:sym typeface="Arial"/>
              </a:rPr>
              <a:t> y </a:t>
            </a:r>
            <a:r>
              <a:rPr lang="en-US" sz="1100" b="0" i="0" u="none" strike="noStrike" cap="none" dirty="0" err="1">
                <a:solidFill>
                  <a:srgbClr val="000000"/>
                </a:solidFill>
                <a:effectLst/>
                <a:latin typeface="Arial"/>
                <a:cs typeface="Arial"/>
                <a:sym typeface="Arial"/>
              </a:rPr>
              <a:t>cada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una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depende</a:t>
            </a:r>
            <a:r>
              <a:rPr lang="en-US" sz="1100" b="0" i="0" u="none" strike="noStrike" cap="none" dirty="0">
                <a:solidFill>
                  <a:srgbClr val="000000"/>
                </a:solidFill>
                <a:effectLst/>
                <a:latin typeface="Arial"/>
                <a:cs typeface="Arial"/>
                <a:sym typeface="Arial"/>
              </a:rPr>
              <a:t> de </a:t>
            </a:r>
            <a:r>
              <a:rPr lang="en-US" sz="1100" b="0" i="0" u="none" strike="noStrike" cap="none" dirty="0" err="1">
                <a:solidFill>
                  <a:srgbClr val="000000"/>
                </a:solidFill>
                <a:effectLst/>
                <a:latin typeface="Arial"/>
                <a:cs typeface="Arial"/>
                <a:sym typeface="Arial"/>
              </a:rPr>
              <a:t>su</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capa</a:t>
            </a:r>
            <a:r>
              <a:rPr lang="en-US" sz="1100" b="0" i="0" u="none" strike="noStrike" cap="none" dirty="0">
                <a:solidFill>
                  <a:srgbClr val="000000"/>
                </a:solidFill>
                <a:effectLst/>
                <a:latin typeface="Arial"/>
                <a:cs typeface="Arial"/>
                <a:sym typeface="Arial"/>
              </a:rPr>
              <a:t> inferior. </a:t>
            </a:r>
            <a:r>
              <a:rPr lang="en-US" sz="1100" b="0" i="0" u="none" strike="noStrike" cap="none" dirty="0" err="1">
                <a:solidFill>
                  <a:srgbClr val="000000"/>
                </a:solidFill>
                <a:effectLst/>
                <a:latin typeface="Arial"/>
                <a:cs typeface="Arial"/>
                <a:sym typeface="Arial"/>
              </a:rPr>
              <a:t>Ninguna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capa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tiene</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el</a:t>
            </a:r>
            <a:r>
              <a:rPr lang="en-US" sz="1100" b="0" i="0" u="none" strike="noStrike" cap="none" dirty="0">
                <a:solidFill>
                  <a:srgbClr val="000000"/>
                </a:solidFill>
                <a:effectLst/>
                <a:latin typeface="Arial"/>
                <a:cs typeface="Arial"/>
                <a:sym typeface="Arial"/>
              </a:rPr>
              <a:t> privilegio de acceder la </a:t>
            </a:r>
            <a:r>
              <a:rPr lang="en-US" sz="1100" b="0" i="0" u="none" strike="noStrike" cap="none" dirty="0" err="1">
                <a:solidFill>
                  <a:srgbClr val="000000"/>
                </a:solidFill>
                <a:effectLst/>
                <a:latin typeface="Arial"/>
                <a:cs typeface="Arial"/>
                <a:sym typeface="Arial"/>
              </a:rPr>
              <a:t>capa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debeajo</a:t>
            </a:r>
            <a:r>
              <a:rPr lang="en-US" sz="1100" b="0" i="0" u="none" strike="noStrike" cap="none" dirty="0">
                <a:solidFill>
                  <a:srgbClr val="000000"/>
                </a:solidFill>
                <a:effectLst/>
                <a:latin typeface="Arial"/>
                <a:cs typeface="Arial"/>
                <a:sym typeface="Arial"/>
              </a:rPr>
              <a:t> y </a:t>
            </a:r>
            <a:r>
              <a:rPr lang="en-US" sz="1100" b="0" i="0" u="none" strike="noStrike" cap="none" dirty="0" err="1">
                <a:solidFill>
                  <a:srgbClr val="000000"/>
                </a:solidFill>
                <a:effectLst/>
                <a:latin typeface="Arial"/>
                <a:cs typeface="Arial"/>
                <a:sym typeface="Arial"/>
              </a:rPr>
              <a:t>cada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una</a:t>
            </a:r>
            <a:r>
              <a:rPr lang="en-US" sz="1100" b="0" i="0" u="none" strike="noStrike" cap="none" dirty="0">
                <a:solidFill>
                  <a:srgbClr val="000000"/>
                </a:solidFill>
                <a:effectLst/>
                <a:latin typeface="Arial"/>
                <a:cs typeface="Arial"/>
                <a:sym typeface="Arial"/>
              </a:rPr>
              <a:t> de </a:t>
            </a:r>
            <a:r>
              <a:rPr lang="en-US" sz="1100" b="0" i="0" u="none" strike="noStrike" cap="none" dirty="0" err="1">
                <a:solidFill>
                  <a:srgbClr val="000000"/>
                </a:solidFill>
                <a:effectLst/>
                <a:latin typeface="Arial"/>
                <a:cs typeface="Arial"/>
                <a:sym typeface="Arial"/>
              </a:rPr>
              <a:t>ellas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esta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diseñada</a:t>
            </a:r>
            <a:r>
              <a:rPr lang="en-US" sz="1100" b="0" i="0" u="none" strike="noStrike" cap="none" dirty="0">
                <a:solidFill>
                  <a:srgbClr val="000000"/>
                </a:solidFill>
                <a:effectLst/>
                <a:latin typeface="Arial"/>
                <a:cs typeface="Arial"/>
                <a:sym typeface="Arial"/>
              </a:rPr>
              <a:t> para ser </a:t>
            </a:r>
            <a:r>
              <a:rPr lang="en-US" sz="1100" b="0" i="0" u="none" strike="noStrike" cap="none" dirty="0" err="1">
                <a:solidFill>
                  <a:srgbClr val="000000"/>
                </a:solidFill>
                <a:effectLst/>
                <a:latin typeface="Arial"/>
                <a:cs typeface="Arial"/>
                <a:sym typeface="Arial"/>
              </a:rPr>
              <a:t>opcionalmente</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reemplazable</a:t>
            </a:r>
            <a:r>
              <a:rPr lang="en-US" sz="1100" b="0" i="0" u="none" strike="noStrike" cap="none" dirty="0">
                <a:solidFill>
                  <a:srgbClr val="000000"/>
                </a:solidFill>
                <a:effectLst/>
                <a:latin typeface="Arial"/>
                <a:cs typeface="Arial"/>
                <a:sym typeface="Arial"/>
              </a:rPr>
              <a:t>.</a:t>
            </a:r>
          </a:p>
          <a:p>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4105727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cs typeface="Arial"/>
                <a:sym typeface="Arial"/>
              </a:rPr>
              <a:t>Para </a:t>
            </a:r>
            <a:r>
              <a:rPr lang="en-US" sz="1100" b="0" i="0" u="none" strike="noStrike" cap="none" dirty="0" err="1">
                <a:solidFill>
                  <a:srgbClr val="000000"/>
                </a:solidFill>
                <a:effectLst/>
                <a:latin typeface="Arial"/>
                <a:cs typeface="Arial"/>
                <a:sym typeface="Arial"/>
              </a:rPr>
              <a:t>el</a:t>
            </a:r>
            <a:r>
              <a:rPr lang="en-US" sz="1100" b="0" i="0" u="none" strike="noStrike" cap="none" dirty="0">
                <a:solidFill>
                  <a:srgbClr val="000000"/>
                </a:solidFill>
                <a:effectLst/>
                <a:latin typeface="Arial"/>
                <a:cs typeface="Arial"/>
                <a:sym typeface="Arial"/>
              </a:rPr>
              <a:t> Sistema operative, las </a:t>
            </a:r>
            <a:r>
              <a:rPr lang="en-US" sz="1100" b="0" i="0" u="none" strike="noStrike" cap="none" dirty="0" err="1">
                <a:solidFill>
                  <a:srgbClr val="000000"/>
                </a:solidFill>
                <a:effectLst/>
                <a:latin typeface="Arial"/>
                <a:cs typeface="Arial"/>
                <a:sym typeface="Arial"/>
              </a:rPr>
              <a:t>aplicaciones</a:t>
            </a:r>
            <a:r>
              <a:rPr lang="en-US" sz="1100" b="0" i="0" u="none" strike="noStrike" cap="none" dirty="0">
                <a:solidFill>
                  <a:srgbClr val="000000"/>
                </a:solidFill>
                <a:effectLst/>
                <a:latin typeface="Arial"/>
                <a:cs typeface="Arial"/>
                <a:sym typeface="Arial"/>
              </a:rPr>
              <a:t> de flutter </a:t>
            </a:r>
            <a:r>
              <a:rPr lang="en-US" sz="1100" b="0" i="0" u="none" strike="noStrike" cap="none" dirty="0" err="1">
                <a:solidFill>
                  <a:srgbClr val="000000"/>
                </a:solidFill>
                <a:effectLst/>
                <a:latin typeface="Arial"/>
                <a:cs typeface="Arial"/>
                <a:sym typeface="Arial"/>
              </a:rPr>
              <a:t>están</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empaquetadas</a:t>
            </a:r>
            <a:r>
              <a:rPr lang="en-US" sz="1100" b="0" i="0" u="none" strike="noStrike" cap="none" dirty="0">
                <a:solidFill>
                  <a:srgbClr val="000000"/>
                </a:solidFill>
                <a:effectLst/>
                <a:latin typeface="Arial"/>
                <a:cs typeface="Arial"/>
                <a:sym typeface="Arial"/>
              </a:rPr>
              <a:t> de la </a:t>
            </a:r>
            <a:r>
              <a:rPr lang="en-US" sz="1100" b="0" i="0" u="none" strike="noStrike" cap="none" dirty="0" err="1">
                <a:solidFill>
                  <a:srgbClr val="000000"/>
                </a:solidFill>
                <a:effectLst/>
                <a:latin typeface="Arial"/>
                <a:cs typeface="Arial"/>
                <a:sym typeface="Arial"/>
              </a:rPr>
              <a:t>misma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manera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la que lo </a:t>
            </a:r>
            <a:r>
              <a:rPr lang="en-US" sz="1100" b="0" i="0" u="none" strike="noStrike" cap="none" dirty="0" err="1">
                <a:solidFill>
                  <a:srgbClr val="000000"/>
                </a:solidFill>
                <a:effectLst/>
                <a:latin typeface="Arial"/>
                <a:cs typeface="Arial"/>
                <a:sym typeface="Arial"/>
              </a:rPr>
              <a:t>hacen</a:t>
            </a:r>
            <a:r>
              <a:rPr lang="en-US" sz="1100" b="0" i="0" u="none" strike="noStrike" cap="none" dirty="0">
                <a:solidFill>
                  <a:srgbClr val="000000"/>
                </a:solidFill>
                <a:effectLst/>
                <a:latin typeface="Arial"/>
                <a:cs typeface="Arial"/>
                <a:sym typeface="Arial"/>
              </a:rPr>
              <a:t> las </a:t>
            </a:r>
            <a:r>
              <a:rPr lang="en-US" sz="1100" b="0" i="0" u="none" strike="noStrike" cap="none" dirty="0" err="1">
                <a:solidFill>
                  <a:srgbClr val="000000"/>
                </a:solidFill>
                <a:effectLst/>
                <a:latin typeface="Arial"/>
                <a:cs typeface="Arial"/>
                <a:sym typeface="Arial"/>
              </a:rPr>
              <a:t>aplicaciones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nativas</a:t>
            </a:r>
            <a:r>
              <a:rPr lang="en-US" sz="1100" b="0" i="0" u="none" strike="noStrike" cap="none" dirty="0">
                <a:solidFill>
                  <a:srgbClr val="000000"/>
                </a:solidFill>
                <a:effectLst/>
                <a:latin typeface="Arial"/>
                <a:cs typeface="Arial"/>
                <a:sym typeface="Arial"/>
              </a:rPr>
              <a:t> y un embedder </a:t>
            </a:r>
            <a:r>
              <a:rPr lang="en-US" sz="1100" b="0" i="0" u="none" strike="noStrike" cap="none" dirty="0" err="1">
                <a:solidFill>
                  <a:srgbClr val="000000"/>
                </a:solidFill>
                <a:effectLst/>
                <a:latin typeface="Arial"/>
                <a:cs typeface="Arial"/>
                <a:sym typeface="Arial"/>
              </a:rPr>
              <a:t>específico</a:t>
            </a:r>
            <a:r>
              <a:rPr lang="en-US" sz="1100" b="0" i="0" u="none" strike="noStrike" cap="none" dirty="0">
                <a:solidFill>
                  <a:srgbClr val="000000"/>
                </a:solidFill>
                <a:effectLst/>
                <a:latin typeface="Arial"/>
                <a:cs typeface="Arial"/>
                <a:sym typeface="Arial"/>
              </a:rPr>
              <a:t> de la Plataforma le supple un punto de entrada al Sistema operative</a:t>
            </a:r>
            <a:endParaRPr lang="es-ES_tradnl" b="1" dirty="0"/>
          </a:p>
        </p:txBody>
      </p:sp>
    </p:spTree>
    <p:extLst>
      <p:ext uri="{BB962C8B-B14F-4D97-AF65-F5344CB8AC3E}">
        <p14:creationId xmlns:p14="http://schemas.microsoft.com/office/powerpoint/2010/main" val="2190812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cs typeface="Arial"/>
                <a:sym typeface="Arial"/>
              </a:rPr>
              <a:t>El Core de Flutter es </a:t>
            </a:r>
            <a:r>
              <a:rPr lang="en-US" sz="1100" b="0" i="0" u="none" strike="noStrike" cap="none" dirty="0" err="1">
                <a:solidFill>
                  <a:srgbClr val="000000"/>
                </a:solidFill>
                <a:effectLst/>
                <a:latin typeface="Arial"/>
                <a:cs typeface="Arial"/>
                <a:sym typeface="Arial"/>
              </a:rPr>
              <a:t>el</a:t>
            </a:r>
            <a:r>
              <a:rPr lang="en-US" sz="1100" b="0" i="0" u="none" strike="noStrike" cap="none" dirty="0">
                <a:solidFill>
                  <a:srgbClr val="000000"/>
                </a:solidFill>
                <a:effectLst/>
                <a:latin typeface="Arial"/>
                <a:cs typeface="Arial"/>
                <a:sym typeface="Arial"/>
              </a:rPr>
              <a:t> motor (engine) del </a:t>
            </a:r>
            <a:r>
              <a:rPr lang="en-US" sz="1100" b="0" i="0" u="none" strike="noStrike" cap="none" dirty="0" err="1">
                <a:solidFill>
                  <a:srgbClr val="000000"/>
                </a:solidFill>
                <a:effectLst/>
                <a:latin typeface="Arial"/>
                <a:cs typeface="Arial"/>
                <a:sym typeface="Arial"/>
              </a:rPr>
              <a:t>mismo</a:t>
            </a:r>
            <a:r>
              <a:rPr lang="en-US" sz="1100" b="0" i="0" u="none" strike="noStrike" cap="none" dirty="0">
                <a:solidFill>
                  <a:srgbClr val="000000"/>
                </a:solidFill>
                <a:effectLst/>
                <a:latin typeface="Arial"/>
                <a:cs typeface="Arial"/>
                <a:sym typeface="Arial"/>
              </a:rPr>
              <a:t>. La mayor </a:t>
            </a:r>
            <a:r>
              <a:rPr lang="en-US" sz="1100" b="0" i="0" u="none" strike="noStrike" cap="none" dirty="0" err="1">
                <a:solidFill>
                  <a:srgbClr val="000000"/>
                </a:solidFill>
                <a:effectLst/>
                <a:latin typeface="Arial"/>
                <a:cs typeface="Arial"/>
                <a:sym typeface="Arial"/>
              </a:rPr>
              <a:t>parte</a:t>
            </a:r>
            <a:r>
              <a:rPr lang="en-US" sz="1100" b="0" i="0" u="none" strike="noStrike" cap="none" dirty="0">
                <a:solidFill>
                  <a:srgbClr val="000000"/>
                </a:solidFill>
                <a:effectLst/>
                <a:latin typeface="Arial"/>
                <a:cs typeface="Arial"/>
                <a:sym typeface="Arial"/>
              </a:rPr>
              <a:t> del </a:t>
            </a:r>
            <a:r>
              <a:rPr lang="en-US" sz="1100" b="0" i="0" u="none" strike="noStrike" cap="none" dirty="0" err="1">
                <a:solidFill>
                  <a:srgbClr val="000000"/>
                </a:solidFill>
                <a:effectLst/>
                <a:latin typeface="Arial"/>
                <a:cs typeface="Arial"/>
                <a:sym typeface="Arial"/>
              </a:rPr>
              <a:t>mismo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está</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escrito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C/C++ y </a:t>
            </a:r>
            <a:r>
              <a:rPr lang="en-US" sz="1100" b="0" i="0" u="none" strike="noStrike" cap="none" dirty="0" err="1">
                <a:solidFill>
                  <a:srgbClr val="000000"/>
                </a:solidFill>
                <a:effectLst/>
                <a:latin typeface="Arial"/>
                <a:cs typeface="Arial"/>
                <a:sym typeface="Arial"/>
              </a:rPr>
              <a:t>soporta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todos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los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primitivos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necesarios</a:t>
            </a:r>
            <a:r>
              <a:rPr lang="en-US" sz="1100" b="0" i="0" u="none" strike="noStrike" cap="none" dirty="0">
                <a:solidFill>
                  <a:srgbClr val="000000"/>
                </a:solidFill>
                <a:effectLst/>
                <a:latin typeface="Arial"/>
                <a:cs typeface="Arial"/>
                <a:sym typeface="Arial"/>
              </a:rPr>
              <a:t> para </a:t>
            </a:r>
            <a:r>
              <a:rPr lang="en-US" sz="1100" b="0" i="0" u="none" strike="noStrike" cap="none" dirty="0" err="1">
                <a:solidFill>
                  <a:srgbClr val="000000"/>
                </a:solidFill>
                <a:effectLst/>
                <a:latin typeface="Arial"/>
                <a:cs typeface="Arial"/>
                <a:sym typeface="Arial"/>
              </a:rPr>
              <a:t>ejecutar</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todas</a:t>
            </a:r>
            <a:r>
              <a:rPr lang="en-US" sz="1100" b="0" i="0" u="none" strike="noStrike" cap="none" dirty="0">
                <a:solidFill>
                  <a:srgbClr val="000000"/>
                </a:solidFill>
                <a:effectLst/>
                <a:latin typeface="Arial"/>
                <a:cs typeface="Arial"/>
                <a:sym typeface="Arial"/>
              </a:rPr>
              <a:t> las </a:t>
            </a:r>
            <a:r>
              <a:rPr lang="en-US" sz="1100" b="0" i="0" u="none" strike="noStrike" cap="none" dirty="0" err="1">
                <a:solidFill>
                  <a:srgbClr val="000000"/>
                </a:solidFill>
                <a:effectLst/>
                <a:latin typeface="Arial"/>
                <a:cs typeface="Arial"/>
                <a:sym typeface="Arial"/>
              </a:rPr>
              <a:t>aplicaciones</a:t>
            </a:r>
            <a:r>
              <a:rPr lang="en-US" sz="1100" b="0" i="0" u="none" strike="noStrike" cap="none" dirty="0">
                <a:solidFill>
                  <a:srgbClr val="000000"/>
                </a:solidFill>
                <a:effectLst/>
                <a:latin typeface="Arial"/>
                <a:cs typeface="Arial"/>
                <a:sym typeface="Arial"/>
              </a:rPr>
              <a:t> de Flutter. Este engine es </a:t>
            </a:r>
            <a:r>
              <a:rPr lang="en-US" sz="1100" b="0" i="0" u="none" strike="noStrike" cap="none" dirty="0" err="1">
                <a:solidFill>
                  <a:srgbClr val="000000"/>
                </a:solidFill>
                <a:effectLst/>
                <a:latin typeface="Arial"/>
                <a:cs typeface="Arial"/>
                <a:sym typeface="Arial"/>
              </a:rPr>
              <a:t>el</a:t>
            </a:r>
            <a:r>
              <a:rPr lang="en-US" sz="1100" b="0" i="0" u="none" strike="noStrike" cap="none" dirty="0">
                <a:solidFill>
                  <a:srgbClr val="000000"/>
                </a:solidFill>
                <a:effectLst/>
                <a:latin typeface="Arial"/>
                <a:cs typeface="Arial"/>
                <a:sym typeface="Arial"/>
              </a:rPr>
              <a:t> responsible de </a:t>
            </a:r>
            <a:r>
              <a:rPr lang="en-US" sz="1100" b="0" i="0" u="none" strike="noStrike" cap="none" dirty="0" err="1">
                <a:solidFill>
                  <a:srgbClr val="000000"/>
                </a:solidFill>
                <a:effectLst/>
                <a:latin typeface="Arial"/>
                <a:cs typeface="Arial"/>
                <a:sym typeface="Arial"/>
              </a:rPr>
              <a:t>rasterizar</a:t>
            </a:r>
            <a:r>
              <a:rPr lang="en-US" sz="1100" b="0" i="0" u="none" strike="noStrike" cap="none" dirty="0">
                <a:solidFill>
                  <a:srgbClr val="000000"/>
                </a:solidFill>
                <a:effectLst/>
                <a:latin typeface="Arial"/>
                <a:cs typeface="Arial"/>
                <a:sym typeface="Arial"/>
              </a:rPr>
              <a:t> las </a:t>
            </a:r>
            <a:r>
              <a:rPr lang="en-US" sz="1100" b="0" i="0" u="none" strike="noStrike" cap="none" dirty="0" err="1">
                <a:solidFill>
                  <a:srgbClr val="000000"/>
                </a:solidFill>
                <a:effectLst/>
                <a:latin typeface="Arial"/>
                <a:cs typeface="Arial"/>
                <a:sym typeface="Arial"/>
              </a:rPr>
              <a:t>escenas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creadas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cada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vez</a:t>
            </a:r>
            <a:r>
              <a:rPr lang="en-US" sz="1100" b="0" i="0" u="none" strike="noStrike" cap="none" dirty="0">
                <a:solidFill>
                  <a:srgbClr val="000000"/>
                </a:solidFill>
                <a:effectLst/>
                <a:latin typeface="Arial"/>
                <a:cs typeface="Arial"/>
                <a:sym typeface="Arial"/>
              </a:rPr>
              <a:t> que un </a:t>
            </a:r>
            <a:r>
              <a:rPr lang="en-US" sz="1100" b="0" i="0" u="none" strike="noStrike" cap="none" dirty="0" err="1">
                <a:solidFill>
                  <a:srgbClr val="000000"/>
                </a:solidFill>
                <a:effectLst/>
                <a:latin typeface="Arial"/>
                <a:cs typeface="Arial"/>
                <a:sym typeface="Arial"/>
              </a:rPr>
              <a:t>fotograma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debe</a:t>
            </a:r>
            <a:r>
              <a:rPr lang="en-US" sz="1100" b="0" i="0" u="none" strike="noStrike" cap="none" dirty="0">
                <a:solidFill>
                  <a:srgbClr val="000000"/>
                </a:solidFill>
                <a:effectLst/>
                <a:latin typeface="Arial"/>
                <a:cs typeface="Arial"/>
                <a:sym typeface="Arial"/>
              </a:rPr>
              <a:t> de ser pintado. </a:t>
            </a:r>
          </a:p>
          <a:p>
            <a:endParaRPr lang="en-US" sz="1100" b="0" i="0" u="none" strike="noStrike" cap="none" dirty="0">
              <a:solidFill>
                <a:srgbClr val="000000"/>
              </a:solidFill>
              <a:effectLst/>
              <a:latin typeface="Arial"/>
              <a:cs typeface="Arial"/>
              <a:sym typeface="Arial"/>
            </a:endParaRPr>
          </a:p>
          <a:p>
            <a:r>
              <a:rPr lang="en-US" sz="1100" b="0" i="0" u="none" strike="noStrike" cap="none" dirty="0">
                <a:solidFill>
                  <a:srgbClr val="000000"/>
                </a:solidFill>
                <a:effectLst/>
                <a:latin typeface="Arial"/>
                <a:cs typeface="Arial"/>
                <a:sym typeface="Arial"/>
              </a:rPr>
              <a:t>RASTERIZAR</a:t>
            </a:r>
          </a:p>
          <a:p>
            <a:pPr lvl="1"/>
            <a:r>
              <a:rPr lang="en-US" sz="1100" b="0" i="0" u="none" strike="noStrike" cap="none" dirty="0">
                <a:solidFill>
                  <a:srgbClr val="000000"/>
                </a:solidFill>
                <a:effectLst/>
                <a:latin typeface="Arial"/>
                <a:cs typeface="Arial"/>
                <a:sym typeface="Arial"/>
              </a:rPr>
              <a:t>Es la </a:t>
            </a:r>
            <a:r>
              <a:rPr lang="en-US" sz="1100" b="0" i="0" u="none" strike="noStrike" cap="none" dirty="0" err="1">
                <a:solidFill>
                  <a:srgbClr val="000000"/>
                </a:solidFill>
                <a:effectLst/>
                <a:latin typeface="Arial"/>
                <a:cs typeface="Arial"/>
                <a:sym typeface="Arial"/>
              </a:rPr>
              <a:t>acción</a:t>
            </a:r>
            <a:r>
              <a:rPr lang="en-US" sz="1100" b="0" i="0" u="none" strike="noStrike" cap="none" dirty="0">
                <a:solidFill>
                  <a:srgbClr val="000000"/>
                </a:solidFill>
                <a:effectLst/>
                <a:latin typeface="Arial"/>
                <a:cs typeface="Arial"/>
                <a:sym typeface="Arial"/>
              </a:rPr>
              <a:t> de </a:t>
            </a:r>
            <a:r>
              <a:rPr lang="en-US" sz="1100" b="0" i="0" u="none" strike="noStrike" cap="none" dirty="0" err="1">
                <a:solidFill>
                  <a:srgbClr val="000000"/>
                </a:solidFill>
                <a:effectLst/>
                <a:latin typeface="Arial"/>
                <a:cs typeface="Arial"/>
                <a:sym typeface="Arial"/>
              </a:rPr>
              <a:t>tomar</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una</a:t>
            </a:r>
            <a:r>
              <a:rPr lang="en-US" sz="1100" b="0" i="0" u="none" strike="noStrike" cap="none" dirty="0">
                <a:solidFill>
                  <a:srgbClr val="000000"/>
                </a:solidFill>
                <a:effectLst/>
                <a:latin typeface="Arial"/>
                <a:cs typeface="Arial"/>
                <a:sym typeface="Arial"/>
              </a:rPr>
              <a:t> imagen </a:t>
            </a:r>
            <a:r>
              <a:rPr lang="en-US" sz="1100" b="0" i="0" u="none" strike="noStrike" cap="none" dirty="0" err="1">
                <a:solidFill>
                  <a:srgbClr val="000000"/>
                </a:solidFill>
                <a:effectLst/>
                <a:latin typeface="Arial"/>
                <a:cs typeface="Arial"/>
                <a:sym typeface="Arial"/>
              </a:rPr>
              <a:t>descrita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usualmente</a:t>
            </a:r>
            <a:r>
              <a:rPr lang="en-US" sz="1100" b="0" i="0" u="none" strike="noStrike" cap="none" dirty="0">
                <a:solidFill>
                  <a:srgbClr val="000000"/>
                </a:solidFill>
                <a:effectLst/>
                <a:latin typeface="Arial"/>
                <a:cs typeface="Arial"/>
                <a:sym typeface="Arial"/>
              </a:rPr>
              <a:t> con </a:t>
            </a:r>
            <a:r>
              <a:rPr lang="en-US" sz="1100" b="0" i="0" u="none" strike="noStrike" cap="none" dirty="0" err="1">
                <a:solidFill>
                  <a:srgbClr val="000000"/>
                </a:solidFill>
                <a:effectLst/>
                <a:latin typeface="Arial"/>
                <a:cs typeface="Arial"/>
                <a:sym typeface="Arial"/>
              </a:rPr>
              <a:t>vectores</a:t>
            </a:r>
            <a:r>
              <a:rPr lang="en-US" sz="1100" b="0" i="0" u="none" strike="noStrike" cap="none" dirty="0">
                <a:solidFill>
                  <a:srgbClr val="000000"/>
                </a:solidFill>
                <a:effectLst/>
                <a:latin typeface="Arial"/>
                <a:cs typeface="Arial"/>
                <a:sym typeface="Arial"/>
              </a:rPr>
              <a:t> y </a:t>
            </a:r>
            <a:r>
              <a:rPr lang="en-US" sz="1100" b="0" i="0" u="none" strike="noStrike" cap="none" dirty="0" err="1">
                <a:solidFill>
                  <a:srgbClr val="000000"/>
                </a:solidFill>
                <a:effectLst/>
                <a:latin typeface="Arial"/>
                <a:cs typeface="Arial"/>
                <a:sym typeface="Arial"/>
              </a:rPr>
              <a:t>convertirla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un </a:t>
            </a:r>
            <a:r>
              <a:rPr lang="en-US" sz="1100" b="0" i="0" u="none" strike="noStrike" cap="none" dirty="0" err="1">
                <a:solidFill>
                  <a:srgbClr val="000000"/>
                </a:solidFill>
                <a:effectLst/>
                <a:latin typeface="Arial"/>
                <a:cs typeface="Arial"/>
                <a:sym typeface="Arial"/>
              </a:rPr>
              <a:t>mapa</a:t>
            </a:r>
            <a:r>
              <a:rPr lang="en-US" sz="1100" b="0" i="0" u="none" strike="noStrike" cap="none" dirty="0">
                <a:solidFill>
                  <a:srgbClr val="000000"/>
                </a:solidFill>
                <a:effectLst/>
                <a:latin typeface="Arial"/>
                <a:cs typeface="Arial"/>
                <a:sym typeface="Arial"/>
              </a:rPr>
              <a:t> de bits para que la imagen </a:t>
            </a:r>
            <a:r>
              <a:rPr lang="en-US" sz="1100" b="0" i="0" u="none" strike="noStrike" cap="none" dirty="0" err="1">
                <a:solidFill>
                  <a:srgbClr val="000000"/>
                </a:solidFill>
                <a:effectLst/>
                <a:latin typeface="Arial"/>
                <a:cs typeface="Arial"/>
                <a:sym typeface="Arial"/>
              </a:rPr>
              <a:t>misma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pueda</a:t>
            </a:r>
            <a:r>
              <a:rPr lang="en-US" sz="1100" b="0" i="0" u="none" strike="noStrike" cap="none" dirty="0">
                <a:solidFill>
                  <a:srgbClr val="000000"/>
                </a:solidFill>
                <a:effectLst/>
                <a:latin typeface="Arial"/>
                <a:cs typeface="Arial"/>
                <a:sym typeface="Arial"/>
              </a:rPr>
              <a:t> ser </a:t>
            </a:r>
            <a:r>
              <a:rPr lang="en-US" sz="1100" b="0" i="0" u="none" strike="noStrike" cap="none" dirty="0" err="1">
                <a:solidFill>
                  <a:srgbClr val="000000"/>
                </a:solidFill>
                <a:effectLst/>
                <a:latin typeface="Arial"/>
                <a:cs typeface="Arial"/>
                <a:sym typeface="Arial"/>
              </a:rPr>
              <a:t>mostrada</a:t>
            </a:r>
            <a:r>
              <a:rPr lang="en-US" sz="1100" b="0" i="0" u="none" strike="noStrike" cap="none" dirty="0">
                <a:solidFill>
                  <a:srgbClr val="000000"/>
                </a:solidFill>
                <a:effectLst/>
                <a:latin typeface="Arial"/>
                <a:cs typeface="Arial"/>
                <a:sym typeface="Arial"/>
              </a:rPr>
              <a:t> </a:t>
            </a:r>
          </a:p>
        </p:txBody>
      </p:sp>
    </p:spTree>
    <p:extLst>
      <p:ext uri="{BB962C8B-B14F-4D97-AF65-F5344CB8AC3E}">
        <p14:creationId xmlns:p14="http://schemas.microsoft.com/office/powerpoint/2010/main" val="4277933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cs typeface="Arial"/>
                <a:sym typeface="Arial"/>
              </a:rPr>
              <a:t>Este </a:t>
            </a:r>
            <a:r>
              <a:rPr lang="en-US" sz="1100" b="0" i="0" u="none" strike="noStrike" cap="none" dirty="0" err="1">
                <a:solidFill>
                  <a:srgbClr val="000000"/>
                </a:solidFill>
                <a:effectLst/>
                <a:latin typeface="Arial"/>
                <a:cs typeface="Arial"/>
                <a:sym typeface="Arial"/>
              </a:rPr>
              <a:t>provee</a:t>
            </a:r>
            <a:r>
              <a:rPr lang="en-US" sz="1100" b="0" i="0" u="none" strike="noStrike" cap="none" dirty="0">
                <a:solidFill>
                  <a:srgbClr val="000000"/>
                </a:solidFill>
                <a:effectLst/>
                <a:latin typeface="Arial"/>
                <a:cs typeface="Arial"/>
                <a:sym typeface="Arial"/>
              </a:rPr>
              <a:t> la </a:t>
            </a:r>
            <a:r>
              <a:rPr lang="en-US" sz="1100" b="0" i="0" u="none" strike="noStrike" cap="none" dirty="0" err="1">
                <a:solidFill>
                  <a:srgbClr val="000000"/>
                </a:solidFill>
                <a:effectLst/>
                <a:latin typeface="Arial"/>
                <a:cs typeface="Arial"/>
                <a:sym typeface="Arial"/>
              </a:rPr>
              <a:t>implementación</a:t>
            </a:r>
            <a:r>
              <a:rPr lang="en-US" sz="1100" b="0" i="0" u="none" strike="noStrike" cap="none" dirty="0">
                <a:solidFill>
                  <a:srgbClr val="000000"/>
                </a:solidFill>
                <a:effectLst/>
                <a:latin typeface="Arial"/>
                <a:cs typeface="Arial"/>
                <a:sym typeface="Arial"/>
              </a:rPr>
              <a:t> de bajo </a:t>
            </a:r>
            <a:r>
              <a:rPr lang="en-US" sz="1100" b="0" i="0" u="none" strike="noStrike" cap="none" dirty="0" err="1">
                <a:solidFill>
                  <a:srgbClr val="000000"/>
                </a:solidFill>
                <a:effectLst/>
                <a:latin typeface="Arial"/>
                <a:cs typeface="Arial"/>
                <a:sym typeface="Arial"/>
              </a:rPr>
              <a:t>nivel</a:t>
            </a:r>
            <a:r>
              <a:rPr lang="en-US" sz="1100" b="0" i="0" u="none" strike="noStrike" cap="none" dirty="0">
                <a:solidFill>
                  <a:srgbClr val="000000"/>
                </a:solidFill>
                <a:effectLst/>
                <a:latin typeface="Arial"/>
                <a:cs typeface="Arial"/>
                <a:sym typeface="Arial"/>
              </a:rPr>
              <a:t> del core del API de Flutter, </a:t>
            </a:r>
            <a:r>
              <a:rPr lang="en-US" sz="1100" b="0" i="0" u="none" strike="noStrike" cap="none" dirty="0" err="1">
                <a:solidFill>
                  <a:srgbClr val="000000"/>
                </a:solidFill>
                <a:effectLst/>
                <a:latin typeface="Arial"/>
                <a:cs typeface="Arial"/>
                <a:sym typeface="Arial"/>
              </a:rPr>
              <a:t>incluyendo</a:t>
            </a:r>
            <a:r>
              <a:rPr lang="en-US" sz="1100" b="0" i="0" u="none" strike="noStrike" cap="none" dirty="0">
                <a:solidFill>
                  <a:srgbClr val="000000"/>
                </a:solidFill>
                <a:effectLst/>
                <a:latin typeface="Arial"/>
                <a:cs typeface="Arial"/>
                <a:sym typeface="Arial"/>
              </a:rPr>
              <a:t> las </a:t>
            </a:r>
            <a:r>
              <a:rPr lang="en-US" sz="1100" b="0" i="0" u="none" strike="noStrike" cap="none" dirty="0" err="1">
                <a:solidFill>
                  <a:srgbClr val="000000"/>
                </a:solidFill>
                <a:effectLst/>
                <a:latin typeface="Arial"/>
                <a:cs typeface="Arial"/>
                <a:sym typeface="Arial"/>
              </a:rPr>
              <a:t>gráficas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el</a:t>
            </a:r>
            <a:r>
              <a:rPr lang="en-US" sz="1100" b="0" i="0" u="none" strike="noStrike" cap="none" dirty="0">
                <a:solidFill>
                  <a:srgbClr val="000000"/>
                </a:solidFill>
                <a:effectLst/>
                <a:latin typeface="Arial"/>
                <a:cs typeface="Arial"/>
                <a:sym typeface="Arial"/>
              </a:rPr>
              <a:t> text layout, file </a:t>
            </a:r>
            <a:r>
              <a:rPr lang="en-US" sz="1100" b="0" i="0" u="none" strike="noStrike" cap="none" dirty="0" err="1">
                <a:solidFill>
                  <a:srgbClr val="000000"/>
                </a:solidFill>
                <a:effectLst/>
                <a:latin typeface="Arial"/>
                <a:cs typeface="Arial"/>
                <a:sym typeface="Arial"/>
              </a:rPr>
              <a:t>i</a:t>
            </a:r>
            <a:r>
              <a:rPr lang="en-US" sz="1100" b="0" i="0" u="none" strike="noStrike" cap="none" dirty="0">
                <a:solidFill>
                  <a:srgbClr val="000000"/>
                </a:solidFill>
                <a:effectLst/>
                <a:latin typeface="Arial"/>
                <a:cs typeface="Arial"/>
                <a:sym typeface="Arial"/>
              </a:rPr>
              <a:t>/o, networking,  </a:t>
            </a:r>
            <a:r>
              <a:rPr lang="en-US" sz="1100" b="0" i="0" u="none" strike="noStrike" cap="none" dirty="0" err="1">
                <a:solidFill>
                  <a:srgbClr val="000000"/>
                </a:solidFill>
                <a:effectLst/>
                <a:latin typeface="Arial"/>
                <a:cs typeface="Arial"/>
                <a:sym typeface="Arial"/>
              </a:rPr>
              <a:t>accessability</a:t>
            </a:r>
            <a:r>
              <a:rPr lang="en-US" sz="1100" b="0" i="0" u="none" strike="noStrike" cap="none" dirty="0">
                <a:solidFill>
                  <a:srgbClr val="000000"/>
                </a:solidFill>
                <a:effectLst/>
                <a:latin typeface="Arial"/>
                <a:cs typeface="Arial"/>
                <a:sym typeface="Arial"/>
              </a:rPr>
              <a:t> support, </a:t>
            </a:r>
            <a:r>
              <a:rPr lang="en-US" sz="1100" b="0" i="0" u="none" strike="noStrike" cap="none" dirty="0" err="1">
                <a:solidFill>
                  <a:srgbClr val="000000"/>
                </a:solidFill>
                <a:effectLst/>
                <a:latin typeface="Arial"/>
                <a:cs typeface="Arial"/>
                <a:sym typeface="Arial"/>
              </a:rPr>
              <a:t>arquitectura</a:t>
            </a:r>
            <a:r>
              <a:rPr lang="en-US" sz="1100" b="0" i="0" u="none" strike="noStrike" cap="none" dirty="0">
                <a:solidFill>
                  <a:srgbClr val="000000"/>
                </a:solidFill>
                <a:effectLst/>
                <a:latin typeface="Arial"/>
                <a:cs typeface="Arial"/>
                <a:sym typeface="Arial"/>
              </a:rPr>
              <a:t> de plugins,  runtime de dart y toolchain. .</a:t>
            </a:r>
          </a:p>
        </p:txBody>
      </p:sp>
    </p:spTree>
    <p:extLst>
      <p:ext uri="{BB962C8B-B14F-4D97-AF65-F5344CB8AC3E}">
        <p14:creationId xmlns:p14="http://schemas.microsoft.com/office/powerpoint/2010/main" val="57243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engine is exposed to the Flutter framework through </a:t>
            </a:r>
            <a:r>
              <a:rPr lang="en-US" sz="1100" b="0" i="0" u="none" strike="noStrike" cap="none" dirty="0">
                <a:solidFill>
                  <a:srgbClr val="000000"/>
                </a:solidFill>
                <a:effectLst/>
                <a:latin typeface="Arial"/>
                <a:ea typeface="Arial"/>
                <a:cs typeface="Arial"/>
                <a:sym typeface="Arial"/>
                <a:hlinkClick r:id="rId3"/>
              </a:rPr>
              <a:t>dart:ui</a:t>
            </a:r>
            <a:r>
              <a:rPr lang="en-US" sz="1100" b="0" i="0" u="none" strike="noStrike" cap="none" dirty="0">
                <a:solidFill>
                  <a:srgbClr val="000000"/>
                </a:solidFill>
                <a:effectLst/>
                <a:latin typeface="Arial"/>
                <a:ea typeface="Arial"/>
                <a:cs typeface="Arial"/>
                <a:sym typeface="Arial"/>
              </a:rPr>
              <a:t>, which wraps the underlying C++ code in Dart classes. This library exposes the lowest-level primitives, such as classes for driving input, graphics, and text rendering subsystems.</a:t>
            </a:r>
          </a:p>
          <a:p>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1933145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err="1">
                <a:solidFill>
                  <a:srgbClr val="000000"/>
                </a:solidFill>
                <a:effectLst/>
                <a:latin typeface="Arial"/>
                <a:cs typeface="Arial"/>
                <a:sym typeface="Arial"/>
              </a:rPr>
              <a:t>Ahora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normalmente</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esta</a:t>
            </a:r>
            <a:r>
              <a:rPr lang="en-US" sz="1100" b="0" i="0" u="none" strike="noStrike" cap="none" dirty="0">
                <a:solidFill>
                  <a:srgbClr val="000000"/>
                </a:solidFill>
                <a:effectLst/>
                <a:latin typeface="Arial"/>
                <a:cs typeface="Arial"/>
                <a:sym typeface="Arial"/>
              </a:rPr>
              <a:t> es la </a:t>
            </a:r>
            <a:r>
              <a:rPr lang="en-US" sz="1100" b="0" i="0" u="none" strike="noStrike" cap="none" dirty="0" err="1">
                <a:solidFill>
                  <a:srgbClr val="000000"/>
                </a:solidFill>
                <a:effectLst/>
                <a:latin typeface="Arial"/>
                <a:cs typeface="Arial"/>
                <a:sym typeface="Arial"/>
              </a:rPr>
              <a:t>capa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la que </a:t>
            </a:r>
            <a:r>
              <a:rPr lang="en-US" sz="1100" b="0" i="0" u="none" strike="noStrike" cap="none" dirty="0" err="1">
                <a:solidFill>
                  <a:srgbClr val="000000"/>
                </a:solidFill>
                <a:effectLst/>
                <a:latin typeface="Arial"/>
                <a:cs typeface="Arial"/>
                <a:sym typeface="Arial"/>
              </a:rPr>
              <a:t>nosotros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como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desarrolladores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vamos</a:t>
            </a:r>
            <a:r>
              <a:rPr lang="en-US" sz="1100" b="0" i="0" u="none" strike="noStrike" cap="none" dirty="0">
                <a:solidFill>
                  <a:srgbClr val="000000"/>
                </a:solidFill>
                <a:effectLst/>
                <a:latin typeface="Arial"/>
                <a:cs typeface="Arial"/>
                <a:sym typeface="Arial"/>
              </a:rPr>
              <a:t> a pasar </a:t>
            </a:r>
            <a:r>
              <a:rPr lang="en-US" sz="1100" b="0" i="0" u="none" strike="noStrike" cap="none" dirty="0" err="1">
                <a:solidFill>
                  <a:srgbClr val="000000"/>
                </a:solidFill>
                <a:effectLst/>
                <a:latin typeface="Arial"/>
                <a:cs typeface="Arial"/>
                <a:sym typeface="Arial"/>
              </a:rPr>
              <a:t>el</a:t>
            </a:r>
            <a:r>
              <a:rPr lang="en-US" sz="1100" b="0" i="0" u="none" strike="noStrike" cap="none" dirty="0">
                <a:solidFill>
                  <a:srgbClr val="000000"/>
                </a:solidFill>
                <a:effectLst/>
                <a:latin typeface="Arial"/>
                <a:cs typeface="Arial"/>
                <a:sym typeface="Arial"/>
              </a:rPr>
              <a:t> 95% de </a:t>
            </a:r>
            <a:r>
              <a:rPr lang="en-US" sz="1100" b="0" i="0" u="none" strike="noStrike" cap="none" dirty="0" err="1">
                <a:solidFill>
                  <a:srgbClr val="000000"/>
                </a:solidFill>
                <a:effectLst/>
                <a:latin typeface="Arial"/>
                <a:cs typeface="Arial"/>
                <a:sym typeface="Arial"/>
              </a:rPr>
              <a:t>nuestro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tiempo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cuando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estamos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desarrollando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aplicaciones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flutter.</a:t>
            </a:r>
          </a:p>
          <a:p>
            <a:endParaRPr lang="en-US" sz="1100" b="0" i="0" u="none" strike="noStrike" cap="none" dirty="0">
              <a:solidFill>
                <a:srgbClr val="000000"/>
              </a:solidFill>
              <a:effectLst/>
              <a:latin typeface="Arial"/>
              <a:cs typeface="Arial"/>
              <a:sym typeface="Arial"/>
            </a:endParaRPr>
          </a:p>
          <a:p>
            <a:r>
              <a:rPr lang="en-US" sz="1100" b="0" i="0" u="none" strike="noStrike" cap="none" dirty="0">
                <a:solidFill>
                  <a:srgbClr val="000000"/>
                </a:solidFill>
                <a:effectLst/>
                <a:latin typeface="Arial"/>
                <a:cs typeface="Arial"/>
                <a:sym typeface="Arial"/>
              </a:rPr>
              <a:t>Este prove un framework reactive y </a:t>
            </a:r>
            <a:r>
              <a:rPr lang="en-US" sz="1100" b="0" i="0" u="none" strike="noStrike" cap="none" dirty="0" err="1">
                <a:solidFill>
                  <a:srgbClr val="000000"/>
                </a:solidFill>
                <a:effectLst/>
                <a:latin typeface="Arial"/>
                <a:cs typeface="Arial"/>
                <a:sym typeface="Arial"/>
              </a:rPr>
              <a:t>moderno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escrito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Dart.</a:t>
            </a:r>
          </a:p>
          <a:p>
            <a:endParaRPr lang="en-US" sz="1100" b="0" i="0" u="none" strike="noStrike" cap="none" dirty="0">
              <a:solidFill>
                <a:srgbClr val="000000"/>
              </a:solidFill>
              <a:effectLst/>
              <a:latin typeface="Arial"/>
              <a:cs typeface="Arial"/>
              <a:sym typeface="Arial"/>
            </a:endParaRPr>
          </a:p>
          <a:p>
            <a:r>
              <a:rPr lang="en-US" sz="1100" b="0" i="0" u="none" strike="noStrike" cap="none" dirty="0" err="1">
                <a:solidFill>
                  <a:srgbClr val="000000"/>
                </a:solidFill>
                <a:effectLst/>
                <a:latin typeface="Arial"/>
                <a:cs typeface="Arial"/>
                <a:sym typeface="Arial"/>
              </a:rPr>
              <a:t>Estese</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compone</a:t>
            </a:r>
            <a:r>
              <a:rPr lang="en-US" sz="1100" b="0" i="0" u="none" strike="noStrike" cap="none" dirty="0">
                <a:solidFill>
                  <a:srgbClr val="000000"/>
                </a:solidFill>
                <a:effectLst/>
                <a:latin typeface="Arial"/>
                <a:cs typeface="Arial"/>
                <a:sym typeface="Arial"/>
              </a:rPr>
              <a:t> de las </a:t>
            </a:r>
            <a:r>
              <a:rPr lang="en-US" sz="1100" b="0" i="0" u="none" strike="noStrike" cap="none" dirty="0" err="1">
                <a:solidFill>
                  <a:srgbClr val="000000"/>
                </a:solidFill>
                <a:effectLst/>
                <a:latin typeface="Arial"/>
                <a:cs typeface="Arial"/>
                <a:sym typeface="Arial"/>
              </a:rPr>
              <a:t>diferentes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clases</a:t>
            </a:r>
            <a:r>
              <a:rPr lang="en-US" sz="1100" b="0" i="0" u="none" strike="noStrike" cap="none" dirty="0">
                <a:solidFill>
                  <a:srgbClr val="000000"/>
                </a:solidFill>
                <a:effectLst/>
                <a:latin typeface="Arial"/>
                <a:cs typeface="Arial"/>
                <a:sym typeface="Arial"/>
              </a:rPr>
              <a:t> que </a:t>
            </a:r>
            <a:r>
              <a:rPr lang="en-US" sz="1100" b="0" i="0" u="none" strike="noStrike" cap="none" dirty="0" err="1">
                <a:solidFill>
                  <a:srgbClr val="000000"/>
                </a:solidFill>
                <a:effectLst/>
                <a:latin typeface="Arial"/>
                <a:cs typeface="Arial"/>
                <a:sym typeface="Arial"/>
              </a:rPr>
              <a:t>ven</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la imagen.</a:t>
            </a:r>
          </a:p>
          <a:p>
            <a:endParaRPr lang="es-ES_tradnl" b="1" dirty="0"/>
          </a:p>
        </p:txBody>
      </p:sp>
    </p:spTree>
    <p:extLst>
      <p:ext uri="{BB962C8B-B14F-4D97-AF65-F5344CB8AC3E}">
        <p14:creationId xmlns:p14="http://schemas.microsoft.com/office/powerpoint/2010/main" val="504769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On the surface, Flutter is </a:t>
            </a:r>
            <a:r>
              <a:rPr lang="en-US" sz="1100" b="0" i="0" u="none" strike="noStrike" cap="none" dirty="0">
                <a:solidFill>
                  <a:srgbClr val="000000"/>
                </a:solidFill>
                <a:effectLst/>
                <a:latin typeface="Arial"/>
                <a:ea typeface="Arial"/>
                <a:cs typeface="Arial"/>
                <a:sym typeface="Arial"/>
                <a:hlinkClick r:id="rId3"/>
              </a:rPr>
              <a:t>a reactive, pseudo-declarative UI framework</a:t>
            </a:r>
            <a:r>
              <a:rPr lang="en-US" sz="1100" b="0" i="0" u="none" strike="noStrike" cap="none" dirty="0">
                <a:solidFill>
                  <a:srgbClr val="000000"/>
                </a:solidFill>
                <a:effectLst/>
                <a:latin typeface="Arial"/>
                <a:ea typeface="Arial"/>
                <a:cs typeface="Arial"/>
                <a:sym typeface="Arial"/>
              </a:rPr>
              <a:t>, in which the developer provides a mapping from application state to interface state, and the framework takes on the task of updating the interface at runtime when the application state changes.</a:t>
            </a:r>
          </a:p>
          <a:p>
            <a:r>
              <a:rPr lang="en-US" sz="1100" b="0" i="0" u="none" strike="noStrike" cap="none" dirty="0">
                <a:solidFill>
                  <a:srgbClr val="000000"/>
                </a:solidFill>
                <a:effectLst/>
                <a:latin typeface="Arial"/>
                <a:cs typeface="Arial"/>
                <a:sym typeface="Arial"/>
              </a:rPr>
              <a:t>El </a:t>
            </a:r>
            <a:r>
              <a:rPr lang="en-US" sz="1100" b="0" i="0" u="none" strike="noStrike" cap="none" dirty="0" err="1">
                <a:solidFill>
                  <a:srgbClr val="000000"/>
                </a:solidFill>
                <a:effectLst/>
                <a:latin typeface="Arial"/>
                <a:cs typeface="Arial"/>
                <a:sym typeface="Arial"/>
              </a:rPr>
              <a:t>modelo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fue</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inspirado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React </a:t>
            </a:r>
            <a:r>
              <a:rPr lang="en-US" sz="1100" b="0" i="0" u="none" strike="noStrike" cap="none" dirty="0" err="1">
                <a:solidFill>
                  <a:srgbClr val="000000"/>
                </a:solidFill>
                <a:effectLst/>
                <a:latin typeface="Arial"/>
                <a:cs typeface="Arial"/>
                <a:sym typeface="Arial"/>
              </a:rPr>
              <a:t>creado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por</a:t>
            </a:r>
            <a:r>
              <a:rPr lang="en-US" sz="1100" b="0" i="0" u="none" strike="noStrike" cap="none" dirty="0">
                <a:solidFill>
                  <a:srgbClr val="000000"/>
                </a:solidFill>
                <a:effectLst/>
                <a:latin typeface="Arial"/>
                <a:cs typeface="Arial"/>
                <a:sym typeface="Arial"/>
              </a:rPr>
              <a:t> Facebook, </a:t>
            </a:r>
            <a:r>
              <a:rPr lang="en-US" sz="1100" b="0" i="0" u="none" strike="noStrike" cap="none" dirty="0" err="1">
                <a:solidFill>
                  <a:srgbClr val="000000"/>
                </a:solidFill>
                <a:effectLst/>
                <a:latin typeface="Arial"/>
                <a:cs typeface="Arial"/>
                <a:sym typeface="Arial"/>
              </a:rPr>
              <a:t>el</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cual</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repensó</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el</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diseño</a:t>
            </a:r>
            <a:r>
              <a:rPr lang="en-US" sz="1100" b="0" i="0" u="none" strike="noStrike" cap="none" dirty="0">
                <a:solidFill>
                  <a:srgbClr val="000000"/>
                </a:solidFill>
                <a:effectLst/>
                <a:latin typeface="Arial"/>
                <a:cs typeface="Arial"/>
                <a:sym typeface="Arial"/>
              </a:rPr>
              <a:t> de </a:t>
            </a:r>
            <a:r>
              <a:rPr lang="en-US" sz="1100" b="0" i="0" u="none" strike="noStrike" cap="none" dirty="0" err="1">
                <a:solidFill>
                  <a:srgbClr val="000000"/>
                </a:solidFill>
                <a:effectLst/>
                <a:latin typeface="Arial"/>
                <a:cs typeface="Arial"/>
                <a:sym typeface="Arial"/>
              </a:rPr>
              <a:t>muchos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principios</a:t>
            </a:r>
            <a:r>
              <a:rPr lang="en-US" sz="1100" b="0" i="0" u="none" strike="noStrike" cap="none" dirty="0">
                <a:solidFill>
                  <a:srgbClr val="000000"/>
                </a:solidFill>
                <a:effectLst/>
                <a:latin typeface="Arial"/>
                <a:cs typeface="Arial"/>
                <a:sym typeface="Arial"/>
              </a:rPr>
              <a:t> de </a:t>
            </a:r>
            <a:r>
              <a:rPr lang="en-US" sz="1100" b="0" i="0" u="none" strike="noStrike" cap="none" dirty="0" err="1">
                <a:solidFill>
                  <a:srgbClr val="000000"/>
                </a:solidFill>
                <a:effectLst/>
                <a:latin typeface="Arial"/>
                <a:cs typeface="Arial"/>
                <a:sym typeface="Arial"/>
              </a:rPr>
              <a:t>diseño</a:t>
            </a:r>
            <a:r>
              <a:rPr lang="en-US" sz="1100" b="0" i="0" u="none" strike="noStrike" cap="none" dirty="0">
                <a:solidFill>
                  <a:srgbClr val="000000"/>
                </a:solidFill>
                <a:effectLst/>
                <a:latin typeface="Arial"/>
                <a:cs typeface="Arial"/>
                <a:sym typeface="Arial"/>
              </a:rPr>
              <a:t>.</a:t>
            </a:r>
          </a:p>
          <a:p>
            <a:endParaRPr lang="en-US" sz="1100" b="0" i="0" u="none" strike="noStrike" cap="none" dirty="0">
              <a:solidFill>
                <a:srgbClr val="000000"/>
              </a:solidFill>
              <a:effectLst/>
              <a:latin typeface="Arial"/>
              <a:cs typeface="Arial"/>
              <a:sym typeface="Arial"/>
            </a:endParaRPr>
          </a:p>
          <a:p>
            <a:r>
              <a:rPr lang="en-US" sz="1100" b="0" i="0" u="none" strike="noStrike" cap="none" dirty="0">
                <a:solidFill>
                  <a:srgbClr val="000000"/>
                </a:solidFill>
                <a:effectLst/>
                <a:latin typeface="Arial"/>
                <a:ea typeface="Arial"/>
                <a:cs typeface="Arial"/>
                <a:sym typeface="Arial"/>
              </a:rPr>
              <a:t>Flutter, along with other reactive frameworks, takes an alternative approach to this problem, by explicitly decoupling the user interface from its underlying state. With React-style APIs, you only create the UI description, and the framework takes care of using that one configuration to both create and/or update the user interface as appropriate.</a:t>
            </a:r>
            <a:endParaRPr lang="es-ES_tradnl" b="1" dirty="0"/>
          </a:p>
        </p:txBody>
      </p:sp>
    </p:spTree>
    <p:extLst>
      <p:ext uri="{BB962C8B-B14F-4D97-AF65-F5344CB8AC3E}">
        <p14:creationId xmlns:p14="http://schemas.microsoft.com/office/powerpoint/2010/main" val="4087893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b="1" dirty="0"/>
              <a:t>Ejemplo de que pasa en modelos de UI tradicionales</a:t>
            </a:r>
          </a:p>
          <a:p>
            <a:r>
              <a:rPr lang="es-ES_tradnl" b="1" dirty="0"/>
              <a:t>Explicar con MVC como puede mejorarse</a:t>
            </a:r>
          </a:p>
          <a:p>
            <a:endParaRPr lang="es-ES_tradnl" b="1" dirty="0"/>
          </a:p>
        </p:txBody>
      </p:sp>
    </p:spTree>
    <p:extLst>
      <p:ext uri="{BB962C8B-B14F-4D97-AF65-F5344CB8AC3E}">
        <p14:creationId xmlns:p14="http://schemas.microsoft.com/office/powerpoint/2010/main" val="305458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b="1" dirty="0"/>
              <a:t>In Flutter Widgets are </a:t>
            </a:r>
            <a:r>
              <a:rPr lang="es-ES_tradnl" b="1" dirty="0" err="1"/>
              <a:t>akin</a:t>
            </a:r>
            <a:r>
              <a:rPr lang="es-ES_tradnl" b="1" dirty="0"/>
              <a:t> </a:t>
            </a:r>
            <a:r>
              <a:rPr lang="es-ES_tradnl" b="1" dirty="0" err="1"/>
              <a:t>to</a:t>
            </a:r>
            <a:r>
              <a:rPr lang="es-ES_tradnl" b="1" dirty="0"/>
              <a:t> </a:t>
            </a:r>
            <a:r>
              <a:rPr lang="es-ES_tradnl" b="1" dirty="0" err="1"/>
              <a:t>components</a:t>
            </a:r>
            <a:r>
              <a:rPr lang="es-ES_tradnl" b="1" dirty="0"/>
              <a:t> in </a:t>
            </a:r>
            <a:r>
              <a:rPr lang="es-ES_tradnl" b="1" dirty="0" err="1"/>
              <a:t>React</a:t>
            </a:r>
            <a:r>
              <a:rPr lang="es-ES_tradnl" b="1" dirty="0"/>
              <a:t>.</a:t>
            </a:r>
          </a:p>
          <a:p>
            <a:r>
              <a:rPr lang="es-ES_tradnl" b="0" dirty="0"/>
              <a:t>Estos Widgets se usan para manejar un árbol separado de objetos para el </a:t>
            </a:r>
            <a:r>
              <a:rPr lang="es-ES_tradnl" b="0" dirty="0" err="1"/>
              <a:t>layout</a:t>
            </a:r>
            <a:r>
              <a:rPr lang="es-ES_tradnl" b="0" dirty="0"/>
              <a:t>, el cual luego se usa para manejar un árbol interno para la composición.</a:t>
            </a:r>
          </a:p>
        </p:txBody>
      </p:sp>
    </p:spTree>
    <p:extLst>
      <p:ext uri="{BB962C8B-B14F-4D97-AF65-F5344CB8AC3E}">
        <p14:creationId xmlns:p14="http://schemas.microsoft.com/office/powerpoint/2010/main" val="395104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These widgets are used to manage a separate tree of objects for layout, which is then used to manage a separate tree of objects for compositing. Flutter is, at its core, a series of mechanisms for efficiently walking the modified parts of trees, converting trees of objects into lower-level trees of objects, and propagating changes across these trees.</a:t>
            </a:r>
            <a:endParaRPr lang="es-ES_tradnl" b="0" dirty="0"/>
          </a:p>
        </p:txBody>
      </p:sp>
    </p:spTree>
    <p:extLst>
      <p:ext uri="{BB962C8B-B14F-4D97-AF65-F5344CB8AC3E}">
        <p14:creationId xmlns:p14="http://schemas.microsoft.com/office/powerpoint/2010/main" val="1614332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b="0" dirty="0"/>
              <a:t>En widget la interfaz de usuario se define haciendo </a:t>
            </a:r>
            <a:r>
              <a:rPr lang="es-ES_tradnl" b="0" i="1" dirty="0" err="1"/>
              <a:t>override</a:t>
            </a:r>
            <a:r>
              <a:rPr lang="es-ES_tradnl" b="0" i="0" dirty="0"/>
              <a:t> del método </a:t>
            </a:r>
            <a:r>
              <a:rPr lang="es-ES_tradnl" b="0" i="1" dirty="0" err="1"/>
              <a:t>build</a:t>
            </a:r>
            <a:r>
              <a:rPr lang="es-ES_tradnl" b="0" i="1" dirty="0"/>
              <a:t>()</a:t>
            </a:r>
            <a:endParaRPr lang="es-ES_tradnl" b="0" i="0" dirty="0"/>
          </a:p>
          <a:p>
            <a:pPr lvl="1"/>
            <a:r>
              <a:rPr lang="es-ES_tradnl" b="0" i="0" dirty="0"/>
              <a:t>Este es el método que convierte el STATE de la aplicación en UI.</a:t>
            </a:r>
            <a:endParaRPr lang="es-ES_tradnl" b="0" dirty="0"/>
          </a:p>
        </p:txBody>
      </p:sp>
    </p:spTree>
    <p:extLst>
      <p:ext uri="{BB962C8B-B14F-4D97-AF65-F5344CB8AC3E}">
        <p14:creationId xmlns:p14="http://schemas.microsoft.com/office/powerpoint/2010/main" val="3411834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s-ES_tradnl" b="0" i="0" dirty="0"/>
              <a:t>Debido a la tecnología de </a:t>
            </a:r>
            <a:r>
              <a:rPr lang="es-ES_tradnl" b="0" i="0" dirty="0" err="1"/>
              <a:t>Skia</a:t>
            </a:r>
            <a:r>
              <a:rPr lang="es-ES_tradnl" b="0" i="0" dirty="0"/>
              <a:t> que está detrás de Flutter, está puede lograr hacer el render del UI a 60fps, por lo que el método de </a:t>
            </a:r>
            <a:r>
              <a:rPr lang="es-ES_tradnl" b="0" i="0" dirty="0" err="1"/>
              <a:t>build</a:t>
            </a:r>
            <a:r>
              <a:rPr lang="es-ES_tradnl" b="0" i="0" dirty="0"/>
              <a:t> debe de poder ser ejecutado 60 veces en un segundo, sin tener efectos secundarios que no sean cambiar el UI.</a:t>
            </a:r>
          </a:p>
        </p:txBody>
      </p:sp>
    </p:spTree>
    <p:extLst>
      <p:ext uri="{BB962C8B-B14F-4D97-AF65-F5344CB8AC3E}">
        <p14:creationId xmlns:p14="http://schemas.microsoft.com/office/powerpoint/2010/main" val="927253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s-ES_tradnl" b="0" i="0" dirty="0"/>
              <a:t>Flutter hace mucho énfasis en los Widgets como unidad de composición </a:t>
            </a:r>
          </a:p>
        </p:txBody>
      </p:sp>
    </p:spTree>
    <p:extLst>
      <p:ext uri="{BB962C8B-B14F-4D97-AF65-F5344CB8AC3E}">
        <p14:creationId xmlns:p14="http://schemas.microsoft.com/office/powerpoint/2010/main" val="120101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s-ES_tradnl" b="0" i="0" dirty="0"/>
              <a:t>Como bloques de construcción cada Widget es una declaración inmutable (</a:t>
            </a:r>
            <a:r>
              <a:rPr lang="es-ES_tradnl" b="0" i="0" dirty="0" err="1"/>
              <a:t>immutable</a:t>
            </a:r>
            <a:r>
              <a:rPr lang="es-ES_tradnl" b="0" i="0" dirty="0"/>
              <a:t> </a:t>
            </a:r>
            <a:r>
              <a:rPr lang="es-ES_tradnl" b="0" i="0" dirty="0" err="1"/>
              <a:t>declaration</a:t>
            </a:r>
            <a:r>
              <a:rPr lang="es-ES_tradnl" b="0" i="0" dirty="0"/>
              <a:t>) de una parte de la interfaz de usuario. </a:t>
            </a:r>
          </a:p>
        </p:txBody>
      </p:sp>
    </p:spTree>
    <p:extLst>
      <p:ext uri="{BB962C8B-B14F-4D97-AF65-F5344CB8AC3E}">
        <p14:creationId xmlns:p14="http://schemas.microsoft.com/office/powerpoint/2010/main" val="4028423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s-ES_tradnl" b="0" i="0" dirty="0"/>
              <a:t>Los Widgets forman una jerarquía basada en composición.</a:t>
            </a:r>
          </a:p>
          <a:p>
            <a:pPr lvl="0"/>
            <a:r>
              <a:rPr lang="es-ES_tradnl" b="0" i="0" dirty="0"/>
              <a:t>Cada Widget se agrupa dentro de su padre y pueden recibir un contexto (a </a:t>
            </a:r>
            <a:r>
              <a:rPr lang="es-ES_tradnl" b="0" i="0" dirty="0" err="1"/>
              <a:t>context</a:t>
            </a:r>
            <a:r>
              <a:rPr lang="es-ES_tradnl" b="0" i="0" dirty="0"/>
              <a:t>) de su padre.</a:t>
            </a:r>
          </a:p>
          <a:p>
            <a:pPr lvl="0"/>
            <a:endParaRPr lang="es-ES_tradnl" b="0" i="0" dirty="0"/>
          </a:p>
          <a:p>
            <a:pPr lvl="0"/>
            <a:r>
              <a:rPr lang="es-ES_tradnl" b="0" i="0" dirty="0"/>
              <a:t>Esta estructura se mueve hacia arriba en el árbol, hasta llegar al widget raíz</a:t>
            </a:r>
          </a:p>
          <a:p>
            <a:pPr lvl="1"/>
            <a:r>
              <a:rPr lang="es-ES_tradnl" b="0" i="0" dirty="0"/>
              <a:t>Este es el contenedor de la aplicación de Flutter por completo. </a:t>
            </a:r>
          </a:p>
          <a:p>
            <a:pPr lvl="1"/>
            <a:endParaRPr lang="es-ES_tradnl" b="0" i="0" dirty="0"/>
          </a:p>
        </p:txBody>
      </p:sp>
    </p:spTree>
    <p:extLst>
      <p:ext uri="{BB962C8B-B14F-4D97-AF65-F5344CB8AC3E}">
        <p14:creationId xmlns:p14="http://schemas.microsoft.com/office/powerpoint/2010/main" val="2735199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s-ES_tradnl" b="0" i="0" dirty="0"/>
              <a:t>En este ejemplo vemos el Widget raíz, que es </a:t>
            </a:r>
            <a:r>
              <a:rPr lang="es-ES_tradnl" b="0" i="0" dirty="0" err="1"/>
              <a:t>MaterialApp</a:t>
            </a:r>
            <a:r>
              <a:rPr lang="es-ES_tradnl" b="0" i="0" dirty="0"/>
              <a:t>. Y Cada clase que vemos en este ejemplo, es un Widget.</a:t>
            </a:r>
          </a:p>
          <a:p>
            <a:pPr lvl="1"/>
            <a:endParaRPr lang="es-ES_tradnl" b="0" i="0" dirty="0"/>
          </a:p>
          <a:p>
            <a:pPr lvl="1"/>
            <a:r>
              <a:rPr lang="es-ES_tradnl" b="0" i="0" dirty="0"/>
              <a:t>Existen dos tipos de Widget raíz actualmente</a:t>
            </a:r>
          </a:p>
          <a:p>
            <a:pPr lvl="2"/>
            <a:r>
              <a:rPr lang="es-ES_tradnl" b="0" i="0" dirty="0" err="1"/>
              <a:t>MaterialApp</a:t>
            </a:r>
            <a:endParaRPr lang="es-ES_tradnl" b="0" i="0" dirty="0"/>
          </a:p>
          <a:p>
            <a:pPr lvl="2"/>
            <a:r>
              <a:rPr lang="es-ES_tradnl" b="0" i="0" dirty="0" err="1"/>
              <a:t>CupertinoApp</a:t>
            </a:r>
            <a:endParaRPr lang="es-ES_tradnl" b="0" i="0" dirty="0"/>
          </a:p>
          <a:p>
            <a:pPr lvl="2"/>
            <a:endParaRPr lang="es-ES_tradnl" b="0" i="0" dirty="0"/>
          </a:p>
          <a:p>
            <a:pPr lvl="1"/>
            <a:r>
              <a:rPr lang="es-ES_tradnl" b="0" i="0" dirty="0"/>
              <a:t>Recordando que Flutter no utiliza ninguno de los Apis del sistema para renderizar el UI en la pantalla, Flutter tiene su propia implementación en </a:t>
            </a:r>
            <a:r>
              <a:rPr lang="es-ES_tradnl" b="0" i="0" dirty="0" err="1"/>
              <a:t>dart</a:t>
            </a:r>
            <a:r>
              <a:rPr lang="es-ES_tradnl" b="0" i="0" dirty="0"/>
              <a:t> de como deben de verse los elementos correspondientes a Cupertino (iOS) y los de Material (Android).</a:t>
            </a:r>
          </a:p>
        </p:txBody>
      </p:sp>
    </p:spTree>
    <p:extLst>
      <p:ext uri="{BB962C8B-B14F-4D97-AF65-F5344CB8AC3E}">
        <p14:creationId xmlns:p14="http://schemas.microsoft.com/office/powerpoint/2010/main" val="68830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This approach provides several benefits:</a:t>
            </a:r>
          </a:p>
          <a:p>
            <a:pPr lvl="1"/>
            <a:r>
              <a:rPr lang="en-US" sz="1100" b="0" i="0" u="none" strike="noStrike" cap="none" dirty="0">
                <a:solidFill>
                  <a:srgbClr val="000000"/>
                </a:solidFill>
                <a:effectLst/>
                <a:latin typeface="Arial"/>
                <a:ea typeface="Arial"/>
                <a:cs typeface="Arial"/>
                <a:sym typeface="Arial"/>
              </a:rPr>
              <a:t>Provides for unlimited extensibility. A developer who wants a variant of the Switch control can create one in any arbitrary way, and is not limited to the extension points provided by the OS.</a:t>
            </a:r>
          </a:p>
          <a:p>
            <a:pPr lvl="1"/>
            <a:r>
              <a:rPr lang="en-US" sz="1100" b="0" i="0" u="none" strike="noStrike" cap="none" dirty="0">
                <a:solidFill>
                  <a:srgbClr val="000000"/>
                </a:solidFill>
                <a:effectLst/>
                <a:latin typeface="Arial"/>
                <a:ea typeface="Arial"/>
                <a:cs typeface="Arial"/>
                <a:sym typeface="Arial"/>
              </a:rPr>
              <a:t>Avoids a significant performance bottleneck by allowing Flutter to composite the entire scene at once, without transitioning back and forth between Flutter code and platform code.</a:t>
            </a:r>
          </a:p>
          <a:p>
            <a:pPr lvl="1"/>
            <a:r>
              <a:rPr lang="en-US" sz="1100" b="0" i="0" u="none" strike="noStrike" cap="none" dirty="0">
                <a:solidFill>
                  <a:srgbClr val="000000"/>
                </a:solidFill>
                <a:effectLst/>
                <a:latin typeface="Arial"/>
                <a:ea typeface="Arial"/>
                <a:cs typeface="Arial"/>
                <a:sym typeface="Arial"/>
              </a:rPr>
              <a:t>Decouples the application behavior from any operating system dependencies. The application looks and feels the same on all versions of the OS, even if the OS changed the implementations of its controls.</a:t>
            </a:r>
            <a:br>
              <a:rPr lang="en-US" dirty="0"/>
            </a:br>
            <a:endParaRPr lang="es-ES_tradnl" b="0" i="0" dirty="0"/>
          </a:p>
        </p:txBody>
      </p:sp>
    </p:spTree>
    <p:extLst>
      <p:ext uri="{BB962C8B-B14F-4D97-AF65-F5344CB8AC3E}">
        <p14:creationId xmlns:p14="http://schemas.microsoft.com/office/powerpoint/2010/main" val="3206995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b="0" i="0" dirty="0"/>
              <a:t>Los Widgets usualmente están compuestos por otros más pequeños, que tienen un único </a:t>
            </a:r>
            <a:r>
              <a:rPr lang="es-ES_tradnl" b="0" i="0" dirty="0" err="1"/>
              <a:t>próposito</a:t>
            </a:r>
            <a:r>
              <a:rPr lang="es-ES_tradnl" b="0" i="0" dirty="0"/>
              <a:t>, los cuales al ser combinados pueden tener efectos poderosos.</a:t>
            </a:r>
          </a:p>
          <a:p>
            <a:r>
              <a:rPr lang="es-ES_tradnl" b="0" i="0" dirty="0"/>
              <a:t>Este es el caso del Container, uno de los Widgets comúnmente más usados.</a:t>
            </a:r>
          </a:p>
        </p:txBody>
      </p:sp>
    </p:spTree>
    <p:extLst>
      <p:ext uri="{BB962C8B-B14F-4D97-AF65-F5344CB8AC3E}">
        <p14:creationId xmlns:p14="http://schemas.microsoft.com/office/powerpoint/2010/main" val="1735711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b="0" i="0" dirty="0"/>
              <a:t>Flutter viene también con su propia versión de </a:t>
            </a:r>
            <a:r>
              <a:rPr lang="es-ES_tradnl" b="0" i="0" dirty="0" err="1"/>
              <a:t>Skia</a:t>
            </a:r>
            <a:r>
              <a:rPr lang="es-ES_tradnl" b="0" i="0" dirty="0"/>
              <a:t>, como parte del paquete, así evitan problemas que puedan darse en el </a:t>
            </a:r>
            <a:r>
              <a:rPr lang="es-ES_tradnl" b="0" i="0" dirty="0" err="1"/>
              <a:t>rendering</a:t>
            </a:r>
            <a:r>
              <a:rPr lang="es-ES_tradnl" b="0" i="0" dirty="0"/>
              <a:t> debido a diferencia en versiones. </a:t>
            </a:r>
          </a:p>
        </p:txBody>
      </p:sp>
    </p:spTree>
    <p:extLst>
      <p:ext uri="{BB962C8B-B14F-4D97-AF65-F5344CB8AC3E}">
        <p14:creationId xmlns:p14="http://schemas.microsoft.com/office/powerpoint/2010/main" val="1881464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677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b="0" i="0" dirty="0"/>
              <a:t>El proceso de </a:t>
            </a:r>
            <a:r>
              <a:rPr lang="es-ES_tradnl" b="0" i="0" dirty="0" err="1"/>
              <a:t>rendering</a:t>
            </a:r>
            <a:r>
              <a:rPr lang="es-ES_tradnl" b="0" i="0" dirty="0"/>
              <a:t> es tan sencillo que simplemente es rápido </a:t>
            </a:r>
          </a:p>
        </p:txBody>
      </p:sp>
    </p:spTree>
    <p:extLst>
      <p:ext uri="{BB962C8B-B14F-4D97-AF65-F5344CB8AC3E}">
        <p14:creationId xmlns:p14="http://schemas.microsoft.com/office/powerpoint/2010/main" val="3134957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s-ES_tradnl" b="0" i="0" dirty="0"/>
              <a:t>Tomando en consideración el código de acá, cada vez que Flutter necesita hacer el render de ese UI definido con ese código, va a ejecutar el método </a:t>
            </a:r>
            <a:r>
              <a:rPr lang="es-ES_tradnl" b="0" i="0" dirty="0" err="1"/>
              <a:t>build</a:t>
            </a:r>
            <a:r>
              <a:rPr lang="es-ES_tradnl" b="0" i="0" dirty="0"/>
              <a:t> del primer Widget, el cual va a devolver un árbol de widgets.</a:t>
            </a:r>
          </a:p>
          <a:p>
            <a:pPr marL="139700" indent="0">
              <a:buNone/>
            </a:pPr>
            <a:r>
              <a:rPr lang="es-ES_tradnl" b="0" i="0" dirty="0"/>
              <a:t>Flutter viene con algo que se llama Flutter inspector, con el que se puede ver en tiempo de ejecución el árbol de Widgets que está formado y debido a este árbol de Widgets que cada uno de estos tiene para formar el UI que cada uno tiene, es la razón por la cuál en dicho </a:t>
            </a:r>
            <a:r>
              <a:rPr lang="es-ES_tradnl" b="0" i="0" dirty="0" err="1"/>
              <a:t>explorer</a:t>
            </a:r>
            <a:r>
              <a:rPr lang="es-ES_tradnl" b="0" i="0" dirty="0"/>
              <a:t> van a poder ver Widgets adicionales a los que están en su código fuente.</a:t>
            </a:r>
          </a:p>
          <a:p>
            <a:pPr marL="139700" indent="0">
              <a:buNone/>
            </a:pPr>
            <a:r>
              <a:rPr lang="es-ES_tradnl" b="0" i="0" dirty="0"/>
              <a:t>	</a:t>
            </a:r>
          </a:p>
        </p:txBody>
      </p:sp>
    </p:spTree>
    <p:extLst>
      <p:ext uri="{BB962C8B-B14F-4D97-AF65-F5344CB8AC3E}">
        <p14:creationId xmlns:p14="http://schemas.microsoft.com/office/powerpoint/2010/main" val="372994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s-ES_tradnl" b="0" i="0" dirty="0"/>
              <a:t>Durante la ejecución del </a:t>
            </a:r>
            <a:r>
              <a:rPr lang="es-ES_tradnl" b="0" i="0" dirty="0" err="1"/>
              <a:t>Build</a:t>
            </a:r>
            <a:r>
              <a:rPr lang="es-ES_tradnl" b="0" i="0" dirty="0"/>
              <a:t>(), Flutter transfiere los widgets expresados en el código a su </a:t>
            </a:r>
            <a:r>
              <a:rPr lang="es-ES_tradnl" b="1" i="0" dirty="0" err="1"/>
              <a:t>elem</a:t>
            </a:r>
            <a:r>
              <a:rPr lang="es-ES_tradnl" b="1" i="0" dirty="0"/>
              <a:t> </a:t>
            </a:r>
            <a:r>
              <a:rPr lang="es-ES_tradnl" b="1" i="0" dirty="0" err="1"/>
              <a:t>ent</a:t>
            </a:r>
            <a:r>
              <a:rPr lang="es-ES_tradnl" b="1" i="0" dirty="0"/>
              <a:t> </a:t>
            </a:r>
            <a:r>
              <a:rPr lang="es-ES_tradnl" b="1" i="0" dirty="0" err="1"/>
              <a:t>tree</a:t>
            </a:r>
            <a:r>
              <a:rPr lang="es-ES_tradnl" b="0" i="0" dirty="0"/>
              <a:t> correspondiente, con un elemento por cada widget.</a:t>
            </a:r>
          </a:p>
          <a:p>
            <a:pPr marL="139700" indent="0">
              <a:buNone/>
            </a:pPr>
            <a:endParaRPr lang="es-ES_tradnl" b="0" i="0" dirty="0"/>
          </a:p>
          <a:p>
            <a:pPr marL="139700" indent="0">
              <a:buNone/>
            </a:pPr>
            <a:r>
              <a:rPr lang="es-ES_tradnl" b="0" i="0" dirty="0"/>
              <a:t>Cada elemento representa la instancia de un widget en una ubicación específica del árbol.</a:t>
            </a:r>
          </a:p>
        </p:txBody>
      </p:sp>
    </p:spTree>
    <p:extLst>
      <p:ext uri="{BB962C8B-B14F-4D97-AF65-F5344CB8AC3E}">
        <p14:creationId xmlns:p14="http://schemas.microsoft.com/office/powerpoint/2010/main" val="1091162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s-ES_tradnl" b="0" i="0" dirty="0"/>
          </a:p>
        </p:txBody>
      </p:sp>
    </p:spTree>
    <p:extLst>
      <p:ext uri="{BB962C8B-B14F-4D97-AF65-F5344CB8AC3E}">
        <p14:creationId xmlns:p14="http://schemas.microsoft.com/office/powerpoint/2010/main" val="1676468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s-ES_tradnl" b="0" i="0" dirty="0"/>
          </a:p>
        </p:txBody>
      </p:sp>
    </p:spTree>
    <p:extLst>
      <p:ext uri="{BB962C8B-B14F-4D97-AF65-F5344CB8AC3E}">
        <p14:creationId xmlns:p14="http://schemas.microsoft.com/office/powerpoint/2010/main" val="1474343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s-ES_tradnl" b="0" i="0" dirty="0"/>
              <a:t>Este </a:t>
            </a:r>
            <a:r>
              <a:rPr lang="es-ES_tradnl" b="0" i="0" dirty="0" err="1"/>
              <a:t>context</a:t>
            </a:r>
            <a:r>
              <a:rPr lang="es-ES_tradnl" b="0" i="0" dirty="0"/>
              <a:t> lo recibimos como parámetro en el método </a:t>
            </a:r>
            <a:r>
              <a:rPr lang="es-ES_tradnl" b="0" i="0" dirty="0" err="1"/>
              <a:t>build</a:t>
            </a:r>
            <a:r>
              <a:rPr lang="es-ES_tradnl" b="0" i="0" dirty="0"/>
              <a:t> de cada uno de los widgets y es el mismo que usamos que para hacer las llamadas de las funciones de </a:t>
            </a:r>
            <a:r>
              <a:rPr lang="es-ES_tradnl" b="0" i="0" dirty="0" err="1"/>
              <a:t>Theme.of</a:t>
            </a:r>
            <a:r>
              <a:rPr lang="es-ES_tradnl" b="0" i="0" dirty="0"/>
              <a:t>(</a:t>
            </a:r>
            <a:r>
              <a:rPr lang="es-ES_tradnl" b="0" i="0" dirty="0" err="1"/>
              <a:t>context</a:t>
            </a:r>
            <a:r>
              <a:rPr lang="es-ES_tradnl" b="0" i="0" dirty="0"/>
              <a:t>), entre otros.</a:t>
            </a:r>
          </a:p>
        </p:txBody>
      </p:sp>
    </p:spTree>
    <p:extLst>
      <p:ext uri="{BB962C8B-B14F-4D97-AF65-F5344CB8AC3E}">
        <p14:creationId xmlns:p14="http://schemas.microsoft.com/office/powerpoint/2010/main" val="1364472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17500"/>
            <a:r>
              <a:rPr lang="es-ES_tradnl" b="0" i="0" dirty="0"/>
              <a:t>Debido a esta característica de la naturaleza de los widgets, cualquier cambio que se haga en un widget, va a causar que un nuevo set de widgets sea retornado. Pero esto no quiere decir que se debe reconstruir la representación subyacente.</a:t>
            </a:r>
          </a:p>
          <a:p>
            <a:pPr marL="457200" indent="-317500"/>
            <a:r>
              <a:rPr lang="es-ES_tradnl" b="0" i="0" dirty="0"/>
              <a:t>La persistencia del </a:t>
            </a:r>
            <a:r>
              <a:rPr lang="es-ES_tradnl" b="0" i="0" dirty="0" err="1"/>
              <a:t>element</a:t>
            </a:r>
            <a:r>
              <a:rPr lang="es-ES_tradnl" b="0" i="0" dirty="0"/>
              <a:t> </a:t>
            </a:r>
            <a:r>
              <a:rPr lang="es-ES_tradnl" b="0" i="0" dirty="0" err="1"/>
              <a:t>tree</a:t>
            </a:r>
            <a:r>
              <a:rPr lang="es-ES_tradnl" b="0" i="0" dirty="0"/>
              <a:t> es crítico en el performance.</a:t>
            </a:r>
          </a:p>
          <a:p>
            <a:pPr marL="457200" indent="-317500"/>
            <a:r>
              <a:rPr lang="es-ES_tradnl" b="0" i="0" dirty="0"/>
              <a:t>Flutter puede hacer esto mientras hace un </a:t>
            </a:r>
            <a:r>
              <a:rPr lang="es-ES_tradnl" b="0" i="0" dirty="0" err="1"/>
              <a:t>caching</a:t>
            </a:r>
            <a:r>
              <a:rPr lang="es-ES_tradnl" b="0" i="0" dirty="0"/>
              <a:t> de la representación subyacente. </a:t>
            </a:r>
          </a:p>
        </p:txBody>
      </p:sp>
    </p:spTree>
    <p:extLst>
      <p:ext uri="{BB962C8B-B14F-4D97-AF65-F5344CB8AC3E}">
        <p14:creationId xmlns:p14="http://schemas.microsoft.com/office/powerpoint/2010/main" val="1078255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La </a:t>
            </a:r>
            <a:r>
              <a:rPr lang="en-US" sz="1100" b="0" i="0" u="none" strike="noStrike" cap="none" dirty="0" err="1">
                <a:solidFill>
                  <a:srgbClr val="000000"/>
                </a:solidFill>
                <a:effectLst/>
                <a:latin typeface="Arial"/>
                <a:ea typeface="Arial"/>
                <a:cs typeface="Arial"/>
                <a:sym typeface="Arial"/>
              </a:rPr>
              <a:t>clase</a:t>
            </a:r>
            <a:r>
              <a:rPr lang="en-US" sz="1100" b="0" i="0" u="none" strike="noStrike" cap="none" dirty="0">
                <a:solidFill>
                  <a:srgbClr val="000000"/>
                </a:solidFill>
                <a:effectLst/>
                <a:latin typeface="Arial"/>
                <a:ea typeface="Arial"/>
                <a:cs typeface="Arial"/>
                <a:sym typeface="Arial"/>
              </a:rPr>
              <a:t> base para </a:t>
            </a:r>
            <a:r>
              <a:rPr lang="en-US" sz="1100" b="0" i="0" u="none" strike="noStrike" cap="none" dirty="0" err="1">
                <a:solidFill>
                  <a:srgbClr val="000000"/>
                </a:solidFill>
                <a:effectLst/>
                <a:latin typeface="Arial"/>
                <a:ea typeface="Arial"/>
                <a:cs typeface="Arial"/>
                <a:sym typeface="Arial"/>
              </a:rPr>
              <a:t>cada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nodo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render tree es un </a:t>
            </a:r>
            <a:r>
              <a:rPr lang="en-US" sz="1100" b="0" i="0" u="none" strike="noStrike" cap="none" dirty="0" err="1">
                <a:solidFill>
                  <a:srgbClr val="000000"/>
                </a:solidFill>
                <a:effectLst/>
                <a:latin typeface="Arial"/>
                <a:ea typeface="Arial"/>
                <a:cs typeface="Arial"/>
                <a:sym typeface="Arial"/>
                <a:hlinkClick r:id="rId3"/>
              </a:rPr>
              <a:t>RenderObjec</a:t>
            </a:r>
            <a:r>
              <a:rPr lang="en-US" sz="1100" b="0" i="0" u="none" strike="noStrike" cap="none" dirty="0" err="1">
                <a:solidFill>
                  <a:srgbClr val="000000"/>
                </a:solidFill>
                <a:effectLst/>
                <a:latin typeface="Arial"/>
                <a:ea typeface="Arial"/>
                <a:cs typeface="Arial"/>
                <a:sym typeface="Arial"/>
              </a:rPr>
              <a:t>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cual</a:t>
            </a:r>
            <a:r>
              <a:rPr lang="en-US" sz="1100" b="0" i="0" u="none" strike="noStrike" cap="none" dirty="0">
                <a:solidFill>
                  <a:srgbClr val="000000"/>
                </a:solidFill>
                <a:effectLst/>
                <a:latin typeface="Arial"/>
                <a:ea typeface="Arial"/>
                <a:cs typeface="Arial"/>
                <a:sym typeface="Arial"/>
              </a:rPr>
              <a:t> define un </a:t>
            </a:r>
            <a:r>
              <a:rPr lang="en-US" sz="1100" b="0" i="0" u="none" strike="noStrike" cap="none" dirty="0" err="1">
                <a:solidFill>
                  <a:srgbClr val="000000"/>
                </a:solidFill>
                <a:effectLst/>
                <a:latin typeface="Arial"/>
                <a:ea typeface="Arial"/>
                <a:cs typeface="Arial"/>
                <a:sym typeface="Arial"/>
              </a:rPr>
              <a:t>modelo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abstracto</a:t>
            </a:r>
            <a:r>
              <a:rPr lang="en-US" sz="1100" b="0" i="0" u="none" strike="noStrike" cap="none" dirty="0">
                <a:solidFill>
                  <a:srgbClr val="000000"/>
                </a:solidFill>
                <a:effectLst/>
                <a:latin typeface="Arial"/>
                <a:ea typeface="Arial"/>
                <a:cs typeface="Arial"/>
                <a:sym typeface="Arial"/>
              </a:rPr>
              <a:t> para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layout y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pintado.</a:t>
            </a:r>
          </a:p>
          <a:p>
            <a:pPr lvl="1"/>
            <a:r>
              <a:rPr lang="en-US" sz="1100" b="0" i="0" u="none" strike="noStrike" cap="none" dirty="0">
                <a:solidFill>
                  <a:srgbClr val="000000"/>
                </a:solidFill>
                <a:effectLst/>
                <a:latin typeface="Arial"/>
                <a:ea typeface="Arial"/>
                <a:cs typeface="Arial"/>
                <a:sym typeface="Arial"/>
              </a:rPr>
              <a:t>Un </a:t>
            </a:r>
            <a:r>
              <a:rPr lang="en-US" sz="1100" b="0" i="0" u="none" strike="noStrike" cap="none" dirty="0" err="1">
                <a:solidFill>
                  <a:srgbClr val="000000"/>
                </a:solidFill>
                <a:effectLst/>
                <a:latin typeface="Arial"/>
                <a:ea typeface="Arial"/>
                <a:cs typeface="Arial"/>
                <a:sym typeface="Arial"/>
              </a:rPr>
              <a:t>renderObject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conoce</a:t>
            </a:r>
            <a:r>
              <a:rPr lang="en-US" sz="1100" b="0" i="0" u="none" strike="noStrike" cap="none" dirty="0">
                <a:solidFill>
                  <a:srgbClr val="000000"/>
                </a:solidFill>
                <a:effectLst/>
                <a:latin typeface="Arial"/>
                <a:ea typeface="Arial"/>
                <a:cs typeface="Arial"/>
                <a:sym typeface="Arial"/>
              </a:rPr>
              <a:t> a </a:t>
            </a:r>
            <a:r>
              <a:rPr lang="en-US" sz="1100" b="0" i="0" u="none" strike="noStrike" cap="none" dirty="0" err="1">
                <a:solidFill>
                  <a:srgbClr val="000000"/>
                </a:solidFill>
                <a:effectLst/>
                <a:latin typeface="Arial"/>
                <a:ea typeface="Arial"/>
                <a:cs typeface="Arial"/>
                <a:sym typeface="Arial"/>
              </a:rPr>
              <a:t>su</a:t>
            </a:r>
            <a:r>
              <a:rPr lang="en-US" sz="1100" b="0" i="0" u="none" strike="noStrike" cap="none" dirty="0">
                <a:solidFill>
                  <a:srgbClr val="000000"/>
                </a:solidFill>
                <a:effectLst/>
                <a:latin typeface="Arial"/>
                <a:ea typeface="Arial"/>
                <a:cs typeface="Arial"/>
                <a:sym typeface="Arial"/>
              </a:rPr>
              <a:t> padre, </a:t>
            </a:r>
            <a:r>
              <a:rPr lang="en-US" sz="1100" b="0" i="0" u="none" strike="noStrike" cap="none" dirty="0" err="1">
                <a:solidFill>
                  <a:srgbClr val="000000"/>
                </a:solidFill>
                <a:effectLst/>
                <a:latin typeface="Arial"/>
                <a:ea typeface="Arial"/>
                <a:cs typeface="Arial"/>
                <a:sym typeface="Arial"/>
              </a:rPr>
              <a:t>pero</a:t>
            </a:r>
            <a:r>
              <a:rPr lang="en-US" sz="1100" b="0" i="0" u="none" strike="noStrike" cap="none" dirty="0">
                <a:solidFill>
                  <a:srgbClr val="000000"/>
                </a:solidFill>
                <a:effectLst/>
                <a:latin typeface="Arial"/>
                <a:ea typeface="Arial"/>
                <a:cs typeface="Arial"/>
                <a:sym typeface="Arial"/>
              </a:rPr>
              <a:t> no solo sabe </a:t>
            </a:r>
            <a:r>
              <a:rPr lang="en-US" sz="1100" b="0" i="0" u="none" strike="noStrike" cap="none" dirty="0" err="1">
                <a:solidFill>
                  <a:srgbClr val="000000"/>
                </a:solidFill>
                <a:effectLst/>
                <a:latin typeface="Arial"/>
                <a:ea typeface="Arial"/>
                <a:cs typeface="Arial"/>
                <a:sym typeface="Arial"/>
              </a:rPr>
              <a:t>como</a:t>
            </a:r>
            <a:r>
              <a:rPr lang="en-US" sz="1100" b="0" i="0" u="none" strike="noStrike" cap="none" dirty="0">
                <a:solidFill>
                  <a:srgbClr val="000000"/>
                </a:solidFill>
                <a:effectLst/>
                <a:latin typeface="Arial"/>
                <a:ea typeface="Arial"/>
                <a:cs typeface="Arial"/>
                <a:sym typeface="Arial"/>
              </a:rPr>
              <a:t> visitor a sus </a:t>
            </a:r>
            <a:r>
              <a:rPr lang="en-US" sz="1100" b="0" i="0" u="none" strike="noStrike" cap="none" dirty="0" err="1">
                <a:solidFill>
                  <a:srgbClr val="000000"/>
                </a:solidFill>
                <a:effectLst/>
                <a:latin typeface="Arial"/>
                <a:ea typeface="Arial"/>
                <a:cs typeface="Arial"/>
                <a:sym typeface="Arial"/>
              </a:rPr>
              <a:t>hijos</a:t>
            </a:r>
            <a:r>
              <a:rPr lang="en-US" sz="1100" b="0" i="0" u="none" strike="noStrike" cap="none" dirty="0">
                <a:solidFill>
                  <a:srgbClr val="000000"/>
                </a:solidFill>
                <a:effectLst/>
                <a:latin typeface="Arial"/>
                <a:ea typeface="Arial"/>
                <a:cs typeface="Arial"/>
                <a:sym typeface="Arial"/>
              </a:rPr>
              <a:t> y sus </a:t>
            </a:r>
            <a:r>
              <a:rPr lang="en-US" sz="1100" b="0" i="0" u="none" strike="noStrike" cap="none" dirty="0" err="1">
                <a:solidFill>
                  <a:srgbClr val="000000"/>
                </a:solidFill>
                <a:effectLst/>
                <a:latin typeface="Arial"/>
                <a:ea typeface="Arial"/>
                <a:cs typeface="Arial"/>
                <a:sym typeface="Arial"/>
              </a:rPr>
              <a:t>delimitaciones</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Durante la </a:t>
            </a:r>
            <a:r>
              <a:rPr lang="en-US" sz="1100" b="0" i="0" u="none" strike="noStrike" cap="none" dirty="0" err="1">
                <a:solidFill>
                  <a:srgbClr val="000000"/>
                </a:solidFill>
                <a:effectLst/>
                <a:latin typeface="Arial"/>
                <a:ea typeface="Arial"/>
                <a:cs typeface="Arial"/>
                <a:sym typeface="Arial"/>
              </a:rPr>
              <a:t>fase</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construcción</a:t>
            </a:r>
            <a:r>
              <a:rPr lang="en-US" sz="1100" b="0" i="0" u="none" strike="noStrike" cap="none" dirty="0">
                <a:solidFill>
                  <a:srgbClr val="000000"/>
                </a:solidFill>
                <a:effectLst/>
                <a:latin typeface="Arial"/>
                <a:ea typeface="Arial"/>
                <a:cs typeface="Arial"/>
                <a:sym typeface="Arial"/>
              </a:rPr>
              <a:t>, Flutter </a:t>
            </a:r>
            <a:r>
              <a:rPr lang="en-US" sz="1100" b="0" i="0" u="none" strike="noStrike" cap="none" dirty="0" err="1">
                <a:solidFill>
                  <a:srgbClr val="000000"/>
                </a:solidFill>
                <a:effectLst/>
                <a:latin typeface="Arial"/>
                <a:ea typeface="Arial"/>
                <a:cs typeface="Arial"/>
                <a:sym typeface="Arial"/>
              </a:rPr>
              <a:t>crea</a:t>
            </a:r>
            <a:r>
              <a:rPr lang="en-US" sz="1100" b="0" i="0" u="none" strike="noStrike" cap="none" dirty="0">
                <a:solidFill>
                  <a:srgbClr val="000000"/>
                </a:solidFill>
                <a:effectLst/>
                <a:latin typeface="Arial"/>
                <a:ea typeface="Arial"/>
                <a:cs typeface="Arial"/>
                <a:sym typeface="Arial"/>
              </a:rPr>
              <a:t> o </a:t>
            </a:r>
            <a:r>
              <a:rPr lang="en-US" sz="1100" b="0" i="0" u="none" strike="noStrike" cap="none" dirty="0" err="1">
                <a:solidFill>
                  <a:srgbClr val="000000"/>
                </a:solidFill>
                <a:effectLst/>
                <a:latin typeface="Arial"/>
                <a:ea typeface="Arial"/>
                <a:cs typeface="Arial"/>
                <a:sym typeface="Arial"/>
              </a:rPr>
              <a:t>actualiza</a:t>
            </a:r>
            <a:r>
              <a:rPr lang="en-US" sz="1100" b="0" i="0" u="none" strike="noStrike" cap="none" dirty="0">
                <a:solidFill>
                  <a:srgbClr val="000000"/>
                </a:solidFill>
                <a:effectLst/>
                <a:latin typeface="Arial"/>
                <a:ea typeface="Arial"/>
                <a:cs typeface="Arial"/>
                <a:sym typeface="Arial"/>
              </a:rPr>
              <a:t> un </a:t>
            </a:r>
            <a:r>
              <a:rPr lang="en-US" sz="1100" b="0" i="0" u="none" strike="noStrike" cap="none" dirty="0" err="1">
                <a:solidFill>
                  <a:srgbClr val="000000"/>
                </a:solidFill>
                <a:effectLst/>
                <a:latin typeface="Arial"/>
                <a:ea typeface="Arial"/>
                <a:cs typeface="Arial"/>
                <a:sym typeface="Arial"/>
              </a:rPr>
              <a:t>objeto</a:t>
            </a:r>
            <a:r>
              <a:rPr lang="en-US" sz="1100" b="0" i="0" u="none" strike="noStrike" cap="none" dirty="0">
                <a:solidFill>
                  <a:srgbClr val="000000"/>
                </a:solidFill>
                <a:effectLst/>
                <a:latin typeface="Arial"/>
                <a:ea typeface="Arial"/>
                <a:cs typeface="Arial"/>
                <a:sym typeface="Arial"/>
              </a:rPr>
              <a:t> que </a:t>
            </a:r>
            <a:r>
              <a:rPr lang="en-US" sz="1100" b="0" i="0" u="none" strike="noStrike" cap="none" dirty="0" err="1">
                <a:solidFill>
                  <a:srgbClr val="000000"/>
                </a:solidFill>
                <a:effectLst/>
                <a:latin typeface="Arial"/>
                <a:ea typeface="Arial"/>
                <a:cs typeface="Arial"/>
                <a:sym typeface="Arial"/>
              </a:rPr>
              <a:t>hereda</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RenderObject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por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cada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RenderObjectElement</a:t>
            </a:r>
            <a:r>
              <a:rPr lang="en-US" sz="1100" b="0" i="0" u="none" strike="noStrike" cap="none" dirty="0">
                <a:solidFill>
                  <a:srgbClr val="000000"/>
                </a:solidFill>
                <a:effectLst/>
                <a:latin typeface="Arial"/>
                <a:ea typeface="Arial"/>
                <a:cs typeface="Arial"/>
                <a:sym typeface="Arial"/>
              </a:rPr>
              <a:t> in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element tree. </a:t>
            </a:r>
          </a:p>
          <a:p>
            <a:pPr lvl="1"/>
            <a:r>
              <a:rPr lang="en-US" sz="1100" b="0" i="0" u="none" strike="noStrike" cap="none" dirty="0">
                <a:solidFill>
                  <a:srgbClr val="000000"/>
                </a:solidFill>
                <a:effectLst/>
                <a:latin typeface="Arial"/>
                <a:ea typeface="Arial"/>
                <a:cs typeface="Arial"/>
                <a:sym typeface="Arial"/>
              </a:rPr>
              <a:t>Los render objects son </a:t>
            </a:r>
            <a:r>
              <a:rPr lang="en-US" sz="1100" b="0" i="0" u="none" strike="noStrike" cap="none" dirty="0" err="1">
                <a:solidFill>
                  <a:srgbClr val="000000"/>
                </a:solidFill>
                <a:effectLst/>
                <a:latin typeface="Arial"/>
                <a:ea typeface="Arial"/>
                <a:cs typeface="Arial"/>
                <a:sym typeface="Arial"/>
              </a:rPr>
              <a:t>primitivos</a:t>
            </a:r>
            <a:r>
              <a:rPr lang="en-US" sz="1100" b="0" i="0" u="none" strike="noStrike" cap="none" dirty="0">
                <a:solidFill>
                  <a:srgbClr val="000000"/>
                </a:solidFill>
                <a:effectLst/>
                <a:latin typeface="Arial"/>
                <a:ea typeface="Arial"/>
                <a:cs typeface="Arial"/>
                <a:sym typeface="Arial"/>
              </a:rPr>
              <a:t>:</a:t>
            </a:r>
          </a:p>
          <a:p>
            <a:pPr lvl="2"/>
            <a:r>
              <a:rPr lang="en-US" sz="1100" b="0" i="0" u="none" strike="noStrike" cap="none" dirty="0" err="1">
                <a:solidFill>
                  <a:srgbClr val="000000"/>
                </a:solidFill>
                <a:effectLst/>
                <a:latin typeface="Arial"/>
                <a:ea typeface="Arial"/>
                <a:cs typeface="Arial"/>
                <a:sym typeface="Arial"/>
              </a:rPr>
              <a:t>RenderParagraph</a:t>
            </a:r>
            <a:endParaRPr lang="en-US" sz="1100" b="0" i="0" u="none" strike="noStrike" cap="none" dirty="0">
              <a:solidFill>
                <a:srgbClr val="000000"/>
              </a:solidFill>
              <a:effectLst/>
              <a:latin typeface="Arial"/>
              <a:ea typeface="Arial"/>
              <a:cs typeface="Arial"/>
              <a:sym typeface="Arial"/>
            </a:endParaRPr>
          </a:p>
          <a:p>
            <a:pPr lvl="2"/>
            <a:r>
              <a:rPr lang="en-US" sz="1100" b="0" i="0" u="none" strike="noStrike" cap="none" dirty="0" err="1">
                <a:solidFill>
                  <a:srgbClr val="000000"/>
                </a:solidFill>
                <a:effectLst/>
                <a:latin typeface="Arial"/>
                <a:ea typeface="Arial"/>
                <a:cs typeface="Arial"/>
                <a:sym typeface="Arial"/>
              </a:rPr>
              <a:t>RenderImage</a:t>
            </a:r>
            <a:endParaRPr lang="en-US" sz="1100" b="0" i="0" u="none" strike="noStrike" cap="none" dirty="0">
              <a:solidFill>
                <a:srgbClr val="000000"/>
              </a:solidFill>
              <a:effectLst/>
              <a:latin typeface="Arial"/>
              <a:ea typeface="Arial"/>
              <a:cs typeface="Arial"/>
              <a:sym typeface="Arial"/>
            </a:endParaRPr>
          </a:p>
          <a:p>
            <a:pPr lvl="2"/>
            <a:r>
              <a:rPr lang="en-US" sz="1100" b="0" i="0" u="none" strike="noStrike" cap="none" dirty="0" err="1">
                <a:solidFill>
                  <a:srgbClr val="000000"/>
                </a:solidFill>
                <a:effectLst/>
                <a:latin typeface="Arial"/>
                <a:ea typeface="Arial"/>
                <a:cs typeface="Arial"/>
                <a:sym typeface="Arial"/>
              </a:rPr>
              <a:t>RenderTransform</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99853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iOS y macOS, Flutter es </a:t>
            </a:r>
            <a:r>
              <a:rPr lang="en-US" sz="1100" b="0" i="0" u="none" strike="noStrike" cap="none" dirty="0" err="1">
                <a:solidFill>
                  <a:srgbClr val="000000"/>
                </a:solidFill>
                <a:effectLst/>
                <a:latin typeface="Arial"/>
                <a:ea typeface="Arial"/>
                <a:cs typeface="Arial"/>
                <a:sym typeface="Arial"/>
              </a:rPr>
              <a:t>cargado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embedder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un </a:t>
            </a:r>
            <a:r>
              <a:rPr lang="en-US" sz="1100" b="0" i="0" u="none" strike="noStrike" cap="none" dirty="0" err="1">
                <a:solidFill>
                  <a:srgbClr val="000000"/>
                </a:solidFill>
                <a:effectLst/>
                <a:latin typeface="Arial"/>
                <a:ea typeface="Arial"/>
                <a:cs typeface="Arial"/>
                <a:sym typeface="Arial"/>
              </a:rPr>
              <a:t>UIViewController</a:t>
            </a:r>
            <a:r>
              <a:rPr lang="en-US" sz="1100" b="0" i="0" u="none" strike="noStrike" cap="none" dirty="0">
                <a:solidFill>
                  <a:srgbClr val="000000"/>
                </a:solidFill>
                <a:effectLst/>
                <a:latin typeface="Arial"/>
                <a:ea typeface="Arial"/>
                <a:cs typeface="Arial"/>
                <a:sym typeface="Arial"/>
              </a:rPr>
              <a:t> y </a:t>
            </a:r>
            <a:r>
              <a:rPr lang="en-US" sz="1100" b="0" i="0" u="none" strike="noStrike" cap="none" dirty="0" err="1">
                <a:solidFill>
                  <a:srgbClr val="000000"/>
                </a:solidFill>
                <a:effectLst/>
                <a:latin typeface="Arial"/>
                <a:ea typeface="Arial"/>
                <a:cs typeface="Arial"/>
                <a:sym typeface="Arial"/>
              </a:rPr>
              <a:t>NSViewController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respectivamente</a:t>
            </a:r>
            <a:r>
              <a:rPr lang="en-US" sz="1100" b="0" i="0" u="none" strike="noStrike" cap="none" dirty="0">
                <a:solidFill>
                  <a:srgbClr val="000000"/>
                </a:solidFill>
                <a:effectLst/>
                <a:latin typeface="Arial"/>
                <a:ea typeface="Arial"/>
                <a:cs typeface="Arial"/>
                <a:sym typeface="Arial"/>
              </a:rPr>
              <a:t>. El embedder de la Plataforma </a:t>
            </a:r>
            <a:r>
              <a:rPr lang="en-US" sz="1100" b="0" i="0" u="none" strike="noStrike" cap="none" dirty="0" err="1">
                <a:solidFill>
                  <a:srgbClr val="000000"/>
                </a:solidFill>
                <a:effectLst/>
                <a:latin typeface="Arial"/>
                <a:ea typeface="Arial"/>
                <a:cs typeface="Arial"/>
                <a:sym typeface="Arial"/>
              </a:rPr>
              <a:t>crea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FlutterEngine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cual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sirve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como</a:t>
            </a:r>
            <a:r>
              <a:rPr lang="en-US" sz="1100" b="0" i="0" u="none" strike="noStrike" cap="none" dirty="0">
                <a:solidFill>
                  <a:srgbClr val="000000"/>
                </a:solidFill>
                <a:effectLst/>
                <a:latin typeface="Arial"/>
                <a:ea typeface="Arial"/>
                <a:cs typeface="Arial"/>
                <a:sym typeface="Arial"/>
              </a:rPr>
              <a:t> un host para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VM de Dart y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runtime de Flutter y </a:t>
            </a:r>
            <a:r>
              <a:rPr lang="en-US" sz="1100" b="0" i="0" u="none" strike="noStrike" cap="none" dirty="0" err="1">
                <a:solidFill>
                  <a:srgbClr val="000000"/>
                </a:solidFill>
                <a:effectLst/>
                <a:latin typeface="Arial"/>
                <a:ea typeface="Arial"/>
                <a:cs typeface="Arial"/>
                <a:sym typeface="Arial"/>
              </a:rPr>
              <a:t>luego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suple</a:t>
            </a:r>
            <a:r>
              <a:rPr lang="en-US" sz="1100" b="0" i="0" u="none" strike="noStrike" cap="none" dirty="0">
                <a:solidFill>
                  <a:srgbClr val="000000"/>
                </a:solidFill>
                <a:effectLst/>
                <a:latin typeface="Arial"/>
                <a:ea typeface="Arial"/>
                <a:cs typeface="Arial"/>
                <a:sym typeface="Arial"/>
              </a:rPr>
              <a:t> un </a:t>
            </a:r>
            <a:r>
              <a:rPr lang="en-US" sz="1100" b="0" i="0" u="none" strike="noStrike" cap="none" dirty="0" err="1">
                <a:solidFill>
                  <a:srgbClr val="000000"/>
                </a:solidFill>
                <a:effectLst/>
                <a:latin typeface="Arial"/>
                <a:ea typeface="Arial"/>
                <a:cs typeface="Arial"/>
                <a:sym typeface="Arial"/>
              </a:rPr>
              <a:t>FlutterViewController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cual</a:t>
            </a:r>
            <a:r>
              <a:rPr lang="en-US" sz="1100" b="0" i="0" u="none" strike="noStrike" cap="none" dirty="0">
                <a:solidFill>
                  <a:srgbClr val="000000"/>
                </a:solidFill>
                <a:effectLst/>
                <a:latin typeface="Arial"/>
                <a:ea typeface="Arial"/>
                <a:cs typeface="Arial"/>
                <a:sym typeface="Arial"/>
              </a:rPr>
              <a:t> se </a:t>
            </a:r>
            <a:r>
              <a:rPr lang="en-US" sz="1100" b="0" i="0" u="none" strike="noStrike" cap="none" dirty="0" err="1">
                <a:solidFill>
                  <a:srgbClr val="000000"/>
                </a:solidFill>
                <a:effectLst/>
                <a:latin typeface="Arial"/>
                <a:ea typeface="Arial"/>
                <a:cs typeface="Arial"/>
                <a:sym typeface="Arial"/>
              </a:rPr>
              <a:t>conecta</a:t>
            </a:r>
            <a:r>
              <a:rPr lang="en-US" sz="1100" b="0" i="0" u="none" strike="noStrike" cap="none" dirty="0">
                <a:solidFill>
                  <a:srgbClr val="000000"/>
                </a:solidFill>
                <a:effectLst/>
                <a:latin typeface="Arial"/>
                <a:ea typeface="Arial"/>
                <a:cs typeface="Arial"/>
                <a:sym typeface="Arial"/>
              </a:rPr>
              <a:t> con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FlutterEngine</a:t>
            </a:r>
            <a:r>
              <a:rPr lang="en-US" sz="1100" b="0" i="0" u="none" strike="noStrike" cap="none" dirty="0">
                <a:solidFill>
                  <a:srgbClr val="000000"/>
                </a:solidFill>
                <a:effectLst/>
                <a:latin typeface="Arial"/>
                <a:ea typeface="Arial"/>
                <a:cs typeface="Arial"/>
                <a:sym typeface="Arial"/>
              </a:rPr>
              <a:t> para pasar </a:t>
            </a:r>
            <a:r>
              <a:rPr lang="en-US" sz="1100" b="0" i="0" u="none" strike="noStrike" cap="none" dirty="0" err="1">
                <a:solidFill>
                  <a:srgbClr val="000000"/>
                </a:solidFill>
                <a:effectLst/>
                <a:latin typeface="Arial"/>
                <a:ea typeface="Arial"/>
                <a:cs typeface="Arial"/>
                <a:sym typeface="Arial"/>
              </a:rPr>
              <a:t>los</a:t>
            </a:r>
            <a:r>
              <a:rPr lang="en-US" sz="1100" b="0" i="0" u="none" strike="noStrike" cap="none" dirty="0">
                <a:solidFill>
                  <a:srgbClr val="000000"/>
                </a:solidFill>
                <a:effectLst/>
                <a:latin typeface="Arial"/>
                <a:ea typeface="Arial"/>
                <a:cs typeface="Arial"/>
                <a:sym typeface="Arial"/>
              </a:rPr>
              <a:t> inputs de </a:t>
            </a:r>
            <a:r>
              <a:rPr lang="en-US" sz="1100" b="0" i="0" u="none" strike="noStrike" cap="none" dirty="0" err="1">
                <a:solidFill>
                  <a:srgbClr val="000000"/>
                </a:solidFill>
                <a:effectLst/>
                <a:latin typeface="Arial"/>
                <a:ea typeface="Arial"/>
                <a:cs typeface="Arial"/>
                <a:sym typeface="Arial"/>
              </a:rPr>
              <a:t>Uikit</a:t>
            </a:r>
            <a:r>
              <a:rPr lang="en-US" sz="1100" b="0" i="0" u="none" strike="noStrike" cap="none" dirty="0">
                <a:solidFill>
                  <a:srgbClr val="000000"/>
                </a:solidFill>
                <a:effectLst/>
                <a:latin typeface="Arial"/>
                <a:ea typeface="Arial"/>
                <a:cs typeface="Arial"/>
                <a:sym typeface="Arial"/>
              </a:rPr>
              <a:t> o cocoa a Flutter y </a:t>
            </a:r>
            <a:r>
              <a:rPr lang="en-US" sz="1100" b="0" i="0" u="none" strike="noStrike" cap="none" dirty="0" err="1">
                <a:solidFill>
                  <a:srgbClr val="000000"/>
                </a:solidFill>
                <a:effectLst/>
                <a:latin typeface="Arial"/>
                <a:ea typeface="Arial"/>
                <a:cs typeface="Arial"/>
                <a:sym typeface="Arial"/>
              </a:rPr>
              <a:t>desplegar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los</a:t>
            </a:r>
            <a:r>
              <a:rPr lang="en-US" sz="1100" b="0" i="0" u="none" strike="noStrike" cap="none" dirty="0">
                <a:solidFill>
                  <a:srgbClr val="000000"/>
                </a:solidFill>
                <a:effectLst/>
                <a:latin typeface="Arial"/>
                <a:ea typeface="Arial"/>
                <a:cs typeface="Arial"/>
                <a:sym typeface="Arial"/>
              </a:rPr>
              <a:t> frames </a:t>
            </a:r>
            <a:r>
              <a:rPr lang="en-US" sz="1100" b="0" i="0" u="none" strike="noStrike" cap="none" dirty="0" err="1">
                <a:solidFill>
                  <a:srgbClr val="000000"/>
                </a:solidFill>
                <a:effectLst/>
                <a:latin typeface="Arial"/>
                <a:ea typeface="Arial"/>
                <a:cs typeface="Arial"/>
                <a:sym typeface="Arial"/>
              </a:rPr>
              <a:t>renderizados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por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flutter engine </a:t>
            </a:r>
            <a:r>
              <a:rPr lang="en-US" sz="1100" b="0" i="0" u="none" strike="noStrike" cap="none" dirty="0" err="1">
                <a:solidFill>
                  <a:srgbClr val="000000"/>
                </a:solidFill>
                <a:effectLst/>
                <a:latin typeface="Arial"/>
                <a:ea typeface="Arial"/>
                <a:cs typeface="Arial"/>
                <a:sym typeface="Arial"/>
              </a:rPr>
              <a:t>usando</a:t>
            </a:r>
            <a:r>
              <a:rPr lang="en-US" sz="1100" b="0" i="0" u="none" strike="noStrike" cap="none" dirty="0">
                <a:solidFill>
                  <a:srgbClr val="000000"/>
                </a:solidFill>
                <a:effectLst/>
                <a:latin typeface="Arial"/>
                <a:ea typeface="Arial"/>
                <a:cs typeface="Arial"/>
                <a:sym typeface="Arial"/>
              </a:rPr>
              <a:t> Metal o OpenGL.</a:t>
            </a:r>
          </a:p>
          <a:p>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Android, </a:t>
            </a:r>
            <a:r>
              <a:rPr lang="en-US" sz="1100" b="0" i="0" u="none" strike="noStrike" cap="none" dirty="0" err="1">
                <a:solidFill>
                  <a:srgbClr val="000000"/>
                </a:solidFill>
                <a:effectLst/>
                <a:latin typeface="Arial"/>
                <a:ea typeface="Arial"/>
                <a:cs typeface="Arial"/>
                <a:sym typeface="Arial"/>
              </a:rPr>
              <a:t>por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defecto</a:t>
            </a:r>
            <a:r>
              <a:rPr lang="en-US" sz="1100" b="0" i="0" u="none" strike="noStrike" cap="none" dirty="0">
                <a:solidFill>
                  <a:srgbClr val="000000"/>
                </a:solidFill>
                <a:effectLst/>
                <a:latin typeface="Arial"/>
                <a:ea typeface="Arial"/>
                <a:cs typeface="Arial"/>
                <a:sym typeface="Arial"/>
              </a:rPr>
              <a:t> flutter se carga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embedder </a:t>
            </a:r>
            <a:r>
              <a:rPr lang="en-US" sz="1100" b="0" i="0" u="none" strike="noStrike" cap="none" dirty="0" err="1">
                <a:solidFill>
                  <a:srgbClr val="000000"/>
                </a:solidFill>
                <a:effectLst/>
                <a:latin typeface="Arial"/>
                <a:ea typeface="Arial"/>
                <a:cs typeface="Arial"/>
                <a:sym typeface="Arial"/>
              </a:rPr>
              <a:t>como</a:t>
            </a:r>
            <a:r>
              <a:rPr lang="en-US" sz="1100" b="0" i="0" u="none" strike="noStrike" cap="none" dirty="0">
                <a:solidFill>
                  <a:srgbClr val="000000"/>
                </a:solidFill>
                <a:effectLst/>
                <a:latin typeface="Arial"/>
                <a:ea typeface="Arial"/>
                <a:cs typeface="Arial"/>
                <a:sym typeface="Arial"/>
              </a:rPr>
              <a:t> un activity. El view es </a:t>
            </a:r>
            <a:r>
              <a:rPr lang="en-US" sz="1100" b="0" i="0" u="none" strike="noStrike" cap="none" dirty="0" err="1">
                <a:solidFill>
                  <a:srgbClr val="000000"/>
                </a:solidFill>
                <a:effectLst/>
                <a:latin typeface="Arial"/>
                <a:ea typeface="Arial"/>
                <a:cs typeface="Arial"/>
                <a:sym typeface="Arial"/>
              </a:rPr>
              <a:t>controlado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por</a:t>
            </a:r>
            <a:r>
              <a:rPr lang="en-US" sz="1100" b="0" i="0" u="none" strike="noStrike" cap="none" dirty="0">
                <a:solidFill>
                  <a:srgbClr val="000000"/>
                </a:solidFill>
                <a:effectLst/>
                <a:latin typeface="Arial"/>
                <a:ea typeface="Arial"/>
                <a:cs typeface="Arial"/>
                <a:sym typeface="Arial"/>
              </a:rPr>
              <a:t> un </a:t>
            </a:r>
            <a:r>
              <a:rPr lang="en-US" sz="1100" b="0" i="0" u="none" strike="noStrike" cap="none" dirty="0" err="1">
                <a:solidFill>
                  <a:srgbClr val="000000"/>
                </a:solidFill>
                <a:effectLst/>
                <a:latin typeface="Arial"/>
                <a:ea typeface="Arial"/>
                <a:cs typeface="Arial"/>
                <a:sym typeface="Arial"/>
              </a:rPr>
              <a:t>FlutterView</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cual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hace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render de Flutter </a:t>
            </a:r>
            <a:r>
              <a:rPr lang="en-US" sz="1100" b="0" i="0" u="none" strike="noStrike" cap="none" dirty="0" err="1">
                <a:solidFill>
                  <a:srgbClr val="000000"/>
                </a:solidFill>
                <a:effectLst/>
                <a:latin typeface="Arial"/>
                <a:ea typeface="Arial"/>
                <a:cs typeface="Arial"/>
                <a:sym typeface="Arial"/>
              </a:rPr>
              <a:t>como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una</a:t>
            </a:r>
            <a:r>
              <a:rPr lang="en-US" sz="1100" b="0" i="0" u="none" strike="noStrike" cap="none" dirty="0">
                <a:solidFill>
                  <a:srgbClr val="000000"/>
                </a:solidFill>
                <a:effectLst/>
                <a:latin typeface="Arial"/>
                <a:ea typeface="Arial"/>
                <a:cs typeface="Arial"/>
                <a:sym typeface="Arial"/>
              </a:rPr>
              <a:t> vista o </a:t>
            </a:r>
            <a:r>
              <a:rPr lang="en-US" sz="1100" b="0" i="0" u="none" strike="noStrike" cap="none" dirty="0" err="1">
                <a:solidFill>
                  <a:srgbClr val="000000"/>
                </a:solidFill>
                <a:effectLst/>
                <a:latin typeface="Arial"/>
                <a:ea typeface="Arial"/>
                <a:cs typeface="Arial"/>
                <a:sym typeface="Arial"/>
              </a:rPr>
              <a:t>una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textura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dependiendo</a:t>
            </a:r>
            <a:r>
              <a:rPr lang="en-US" sz="1100" b="0" i="0" u="none" strike="noStrike" cap="none" dirty="0">
                <a:solidFill>
                  <a:srgbClr val="000000"/>
                </a:solidFill>
                <a:effectLst/>
                <a:latin typeface="Arial"/>
                <a:ea typeface="Arial"/>
                <a:cs typeface="Arial"/>
                <a:sym typeface="Arial"/>
              </a:rPr>
              <a:t> de la </a:t>
            </a:r>
            <a:r>
              <a:rPr lang="en-US" sz="1100" b="0" i="0" u="none" strike="noStrike" cap="none" dirty="0" err="1">
                <a:solidFill>
                  <a:srgbClr val="000000"/>
                </a:solidFill>
                <a:effectLst/>
                <a:latin typeface="Arial"/>
                <a:ea typeface="Arial"/>
                <a:cs typeface="Arial"/>
                <a:sym typeface="Arial"/>
              </a:rPr>
              <a:t>composición</a:t>
            </a:r>
            <a:r>
              <a:rPr lang="en-US" sz="1100" b="0" i="0" u="none" strike="noStrike" cap="none" dirty="0">
                <a:solidFill>
                  <a:srgbClr val="000000"/>
                </a:solidFill>
                <a:effectLst/>
                <a:latin typeface="Arial"/>
                <a:ea typeface="Arial"/>
                <a:cs typeface="Arial"/>
                <a:sym typeface="Arial"/>
              </a:rPr>
              <a:t> y del </a:t>
            </a:r>
            <a:r>
              <a:rPr lang="en-US" sz="1100" b="0" i="0" u="none" strike="noStrike" cap="none" dirty="0" err="1">
                <a:solidFill>
                  <a:srgbClr val="000000"/>
                </a:solidFill>
                <a:effectLst/>
                <a:latin typeface="Arial"/>
                <a:ea typeface="Arial"/>
                <a:cs typeface="Arial"/>
                <a:sym typeface="Arial"/>
              </a:rPr>
              <a:t>orden</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los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requerimientos</a:t>
            </a:r>
            <a:r>
              <a:rPr lang="en-US" sz="1100" b="0" i="0" u="none" strike="noStrike" cap="none" dirty="0">
                <a:solidFill>
                  <a:srgbClr val="000000"/>
                </a:solidFill>
                <a:effectLst/>
                <a:latin typeface="Arial"/>
                <a:ea typeface="Arial"/>
                <a:cs typeface="Arial"/>
                <a:sym typeface="Arial"/>
              </a:rPr>
              <a:t> del </a:t>
            </a:r>
            <a:r>
              <a:rPr lang="en-US" sz="1100" b="0" i="0" u="none" strike="noStrike" cap="none" dirty="0" err="1">
                <a:solidFill>
                  <a:srgbClr val="000000"/>
                </a:solidFill>
                <a:effectLst/>
                <a:latin typeface="Arial"/>
                <a:ea typeface="Arial"/>
                <a:cs typeface="Arial"/>
                <a:sym typeface="Arial"/>
              </a:rPr>
              <a:t>contenido</a:t>
            </a:r>
            <a:r>
              <a:rPr lang="en-US" sz="1100" b="0" i="0" u="none" strike="noStrike" cap="none" dirty="0">
                <a:solidFill>
                  <a:srgbClr val="000000"/>
                </a:solidFill>
                <a:effectLst/>
                <a:latin typeface="Arial"/>
                <a:ea typeface="Arial"/>
                <a:cs typeface="Arial"/>
                <a:sym typeface="Arial"/>
              </a:rPr>
              <a:t> de Flutter.</a:t>
            </a:r>
          </a:p>
          <a:p>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Windows, </a:t>
            </a:r>
            <a:r>
              <a:rPr lang="en-US" sz="1100" b="0" i="0" u="none" strike="noStrike" cap="none" dirty="0" err="1">
                <a:solidFill>
                  <a:srgbClr val="000000"/>
                </a:solidFill>
                <a:effectLst/>
                <a:latin typeface="Arial"/>
                <a:ea typeface="Arial"/>
                <a:cs typeface="Arial"/>
                <a:sym typeface="Arial"/>
              </a:rPr>
              <a:t>Fluitter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vive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dentro</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una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aplicación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tradicional</a:t>
            </a:r>
            <a:r>
              <a:rPr lang="en-US" sz="1100" b="0" i="0" u="none" strike="noStrike" cap="none" dirty="0">
                <a:solidFill>
                  <a:srgbClr val="000000"/>
                </a:solidFill>
                <a:effectLst/>
                <a:latin typeface="Arial"/>
                <a:ea typeface="Arial"/>
                <a:cs typeface="Arial"/>
                <a:sym typeface="Arial"/>
              </a:rPr>
              <a:t> de Win32 y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contenido</a:t>
            </a:r>
            <a:r>
              <a:rPr lang="en-US" sz="1100" b="0" i="0" u="none" strike="noStrike" cap="none" dirty="0">
                <a:solidFill>
                  <a:srgbClr val="000000"/>
                </a:solidFill>
                <a:effectLst/>
                <a:latin typeface="Arial"/>
                <a:ea typeface="Arial"/>
                <a:cs typeface="Arial"/>
                <a:sym typeface="Arial"/>
              </a:rPr>
              <a:t> es </a:t>
            </a:r>
            <a:r>
              <a:rPr lang="en-US" sz="1100" b="0" i="0" u="none" strike="noStrike" cap="none" dirty="0" err="1">
                <a:solidFill>
                  <a:srgbClr val="000000"/>
                </a:solidFill>
                <a:effectLst/>
                <a:latin typeface="Arial"/>
                <a:ea typeface="Arial"/>
                <a:cs typeface="Arial"/>
                <a:sym typeface="Arial"/>
              </a:rPr>
              <a:t>renderizado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por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hlinkClick r:id="rId3"/>
              </a:rPr>
              <a:t>ANGLE</a:t>
            </a:r>
            <a:r>
              <a:rPr lang="en-US" sz="1100" b="0" i="0" u="none" strike="noStrike" cap="none" dirty="0" err="1">
                <a:solidFill>
                  <a:srgbClr val="000000"/>
                </a:solidFill>
                <a:effectLst/>
                <a:latin typeface="Arial"/>
                <a:ea typeface="Arial"/>
                <a:cs typeface="Arial"/>
                <a:sym typeface="Arial"/>
              </a:rPr>
              <a:t>,que</a:t>
            </a:r>
            <a:r>
              <a:rPr lang="en-US" sz="1100" b="0" i="0" u="none" strike="noStrike" cap="none" dirty="0">
                <a:solidFill>
                  <a:srgbClr val="000000"/>
                </a:solidFill>
                <a:effectLst/>
                <a:latin typeface="Arial"/>
                <a:ea typeface="Arial"/>
                <a:cs typeface="Arial"/>
                <a:sym typeface="Arial"/>
              </a:rPr>
              <a:t> es la </a:t>
            </a:r>
            <a:r>
              <a:rPr lang="en-US" sz="1100" b="0" i="0" u="none" strike="noStrike" cap="none" dirty="0" err="1">
                <a:solidFill>
                  <a:srgbClr val="000000"/>
                </a:solidFill>
                <a:effectLst/>
                <a:latin typeface="Arial"/>
                <a:ea typeface="Arial"/>
                <a:cs typeface="Arial"/>
                <a:sym typeface="Arial"/>
              </a:rPr>
              <a:t>librería</a:t>
            </a:r>
            <a:r>
              <a:rPr lang="en-US" sz="1100" b="0" i="0" u="none" strike="noStrike" cap="none" dirty="0">
                <a:solidFill>
                  <a:srgbClr val="000000"/>
                </a:solidFill>
                <a:effectLst/>
                <a:latin typeface="Arial"/>
                <a:ea typeface="Arial"/>
                <a:cs typeface="Arial"/>
                <a:sym typeface="Arial"/>
              </a:rPr>
              <a:t> que traduce </a:t>
            </a:r>
            <a:r>
              <a:rPr lang="en-US" sz="1100" b="0" i="0" u="none" strike="noStrike" cap="none" dirty="0" err="1">
                <a:solidFill>
                  <a:srgbClr val="000000"/>
                </a:solidFill>
                <a:effectLst/>
                <a:latin typeface="Arial"/>
                <a:ea typeface="Arial"/>
                <a:cs typeface="Arial"/>
                <a:sym typeface="Arial"/>
              </a:rPr>
              <a:t>los</a:t>
            </a:r>
            <a:r>
              <a:rPr lang="en-US" sz="1100" b="0" i="0" u="none" strike="noStrike" cap="none" dirty="0">
                <a:solidFill>
                  <a:srgbClr val="000000"/>
                </a:solidFill>
                <a:effectLst/>
                <a:latin typeface="Arial"/>
                <a:ea typeface="Arial"/>
                <a:cs typeface="Arial"/>
                <a:sym typeface="Arial"/>
              </a:rPr>
              <a:t> API calls a OpenGL </a:t>
            </a:r>
            <a:r>
              <a:rPr lang="en-US" sz="1100" b="0" i="0" u="none" strike="noStrike" cap="none" dirty="0" err="1">
                <a:solidFill>
                  <a:srgbClr val="000000"/>
                </a:solidFill>
                <a:effectLst/>
                <a:latin typeface="Arial"/>
                <a:ea typeface="Arial"/>
                <a:cs typeface="Arial"/>
                <a:sym typeface="Arial"/>
              </a:rPr>
              <a:t>directamente</a:t>
            </a:r>
            <a:r>
              <a:rPr lang="en-US" sz="1100" b="0" i="0" u="none" strike="noStrike" cap="none" dirty="0">
                <a:solidFill>
                  <a:srgbClr val="000000"/>
                </a:solidFill>
                <a:effectLst/>
                <a:latin typeface="Arial"/>
                <a:ea typeface="Arial"/>
                <a:cs typeface="Arial"/>
                <a:sym typeface="Arial"/>
              </a:rPr>
              <a:t> a sus </a:t>
            </a:r>
            <a:r>
              <a:rPr lang="en-US" sz="1100" b="0" i="0" u="none" strike="noStrike" cap="none" dirty="0" err="1">
                <a:solidFill>
                  <a:srgbClr val="000000"/>
                </a:solidFill>
                <a:effectLst/>
                <a:latin typeface="Arial"/>
                <a:ea typeface="Arial"/>
                <a:cs typeface="Arial"/>
                <a:sym typeface="Arial"/>
              </a:rPr>
              <a:t>equivalentes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DirectX11. </a:t>
            </a:r>
          </a:p>
          <a:p>
            <a:pPr lvl="1"/>
            <a:r>
              <a:rPr lang="en-US" sz="1100" b="0" i="0" u="none" strike="noStrike" cap="none" dirty="0" err="1">
                <a:solidFill>
                  <a:srgbClr val="000000"/>
                </a:solidFill>
                <a:effectLst/>
                <a:latin typeface="Arial"/>
                <a:ea typeface="Arial"/>
                <a:cs typeface="Arial"/>
                <a:sym typeface="Arial"/>
              </a:rPr>
              <a:t>Actualmente</a:t>
            </a:r>
            <a:r>
              <a:rPr lang="en-US" sz="1100" b="0" i="0" u="none" strike="noStrike" cap="none" dirty="0">
                <a:solidFill>
                  <a:srgbClr val="000000"/>
                </a:solidFill>
                <a:effectLst/>
                <a:latin typeface="Arial"/>
                <a:ea typeface="Arial"/>
                <a:cs typeface="Arial"/>
                <a:sym typeface="Arial"/>
              </a:rPr>
              <a:t> se </a:t>
            </a:r>
            <a:r>
              <a:rPr lang="en-US" sz="1100" b="0" i="0" u="none" strike="noStrike" cap="none" dirty="0" err="1">
                <a:solidFill>
                  <a:srgbClr val="000000"/>
                </a:solidFill>
                <a:effectLst/>
                <a:latin typeface="Arial"/>
                <a:ea typeface="Arial"/>
                <a:cs typeface="Arial"/>
                <a:sym typeface="Arial"/>
              </a:rPr>
              <a:t>están</a:t>
            </a:r>
            <a:r>
              <a:rPr lang="en-US" sz="1100" b="0" i="0" u="none" strike="noStrike" cap="none" dirty="0">
                <a:solidFill>
                  <a:srgbClr val="000000"/>
                </a:solidFill>
                <a:effectLst/>
                <a:latin typeface="Arial"/>
                <a:ea typeface="Arial"/>
                <a:cs typeface="Arial"/>
                <a:sym typeface="Arial"/>
              </a:rPr>
              <a:t> hacienda </a:t>
            </a:r>
            <a:r>
              <a:rPr lang="en-US" sz="1100" b="0" i="0" u="none" strike="noStrike" cap="none" dirty="0" err="1">
                <a:solidFill>
                  <a:srgbClr val="000000"/>
                </a:solidFill>
                <a:effectLst/>
                <a:latin typeface="Arial"/>
                <a:ea typeface="Arial"/>
                <a:cs typeface="Arial"/>
                <a:sym typeface="Arial"/>
              </a:rPr>
              <a:t>esfuerzos</a:t>
            </a:r>
            <a:r>
              <a:rPr lang="en-US" sz="1100" b="0" i="0" u="none" strike="noStrike" cap="none" dirty="0">
                <a:solidFill>
                  <a:srgbClr val="000000"/>
                </a:solidFill>
                <a:effectLst/>
                <a:latin typeface="Arial"/>
                <a:ea typeface="Arial"/>
                <a:cs typeface="Arial"/>
                <a:sym typeface="Arial"/>
              </a:rPr>
              <a:t> para </a:t>
            </a:r>
            <a:r>
              <a:rPr lang="en-US" sz="1100" b="0" i="0" u="none" strike="noStrike" cap="none" dirty="0" err="1">
                <a:solidFill>
                  <a:srgbClr val="000000"/>
                </a:solidFill>
                <a:effectLst/>
                <a:latin typeface="Arial"/>
                <a:ea typeface="Arial"/>
                <a:cs typeface="Arial"/>
                <a:sym typeface="Arial"/>
              </a:rPr>
              <a:t>poder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cargar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embedder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UWP (Universal Windows Platform) y </a:t>
            </a:r>
            <a:r>
              <a:rPr lang="en-US" sz="1100" b="0" i="0" u="none" strike="noStrike" cap="none" dirty="0" err="1">
                <a:solidFill>
                  <a:srgbClr val="000000"/>
                </a:solidFill>
                <a:effectLst/>
                <a:latin typeface="Arial"/>
                <a:ea typeface="Arial"/>
                <a:cs typeface="Arial"/>
                <a:sym typeface="Arial"/>
              </a:rPr>
              <a:t>remplazar</a:t>
            </a:r>
            <a:r>
              <a:rPr lang="en-US" sz="1100" b="0" i="0" u="none" strike="noStrike" cap="none" dirty="0">
                <a:solidFill>
                  <a:srgbClr val="000000"/>
                </a:solidFill>
                <a:effectLst/>
                <a:latin typeface="Arial"/>
                <a:ea typeface="Arial"/>
                <a:cs typeface="Arial"/>
                <a:sym typeface="Arial"/>
              </a:rPr>
              <a:t> ANGLE </a:t>
            </a:r>
            <a:r>
              <a:rPr lang="en-US" sz="1100" b="0" i="0" u="none" strike="noStrike" cap="none" dirty="0" err="1">
                <a:solidFill>
                  <a:srgbClr val="000000"/>
                </a:solidFill>
                <a:effectLst/>
                <a:latin typeface="Arial"/>
                <a:ea typeface="Arial"/>
                <a:cs typeface="Arial"/>
                <a:sym typeface="Arial"/>
              </a:rPr>
              <a:t>por</a:t>
            </a:r>
            <a:r>
              <a:rPr lang="en-US" sz="1100" b="0" i="0" u="none" strike="noStrike" cap="none" dirty="0">
                <a:solidFill>
                  <a:srgbClr val="000000"/>
                </a:solidFill>
                <a:effectLst/>
                <a:latin typeface="Arial"/>
                <a:ea typeface="Arial"/>
                <a:cs typeface="Arial"/>
                <a:sym typeface="Arial"/>
              </a:rPr>
              <a:t> algo </a:t>
            </a:r>
            <a:r>
              <a:rPr lang="en-US" sz="1100" b="0" i="0" u="none" strike="noStrike" cap="none" dirty="0" err="1">
                <a:solidFill>
                  <a:srgbClr val="000000"/>
                </a:solidFill>
                <a:effectLst/>
                <a:latin typeface="Arial"/>
                <a:ea typeface="Arial"/>
                <a:cs typeface="Arial"/>
                <a:sym typeface="Arial"/>
              </a:rPr>
              <a:t>más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directo</a:t>
            </a:r>
            <a:r>
              <a:rPr lang="en-US" sz="1100" b="0" i="0" u="none" strike="noStrike" cap="none" dirty="0">
                <a:solidFill>
                  <a:srgbClr val="000000"/>
                </a:solidFill>
                <a:effectLst/>
                <a:latin typeface="Arial"/>
                <a:ea typeface="Arial"/>
                <a:cs typeface="Arial"/>
                <a:sym typeface="Arial"/>
              </a:rPr>
              <a:t> al GPU </a:t>
            </a:r>
            <a:r>
              <a:rPr lang="en-US" sz="1100" b="0" i="0" u="none" strike="noStrike" cap="none" dirty="0" err="1">
                <a:solidFill>
                  <a:srgbClr val="000000"/>
                </a:solidFill>
                <a:effectLst/>
                <a:latin typeface="Arial"/>
                <a:ea typeface="Arial"/>
                <a:cs typeface="Arial"/>
                <a:sym typeface="Arial"/>
              </a:rPr>
              <a:t>usando</a:t>
            </a:r>
            <a:r>
              <a:rPr lang="en-US" sz="1100" b="0" i="0" u="none" strike="noStrike" cap="none" dirty="0">
                <a:solidFill>
                  <a:srgbClr val="000000"/>
                </a:solidFill>
                <a:effectLst/>
                <a:latin typeface="Arial"/>
                <a:ea typeface="Arial"/>
                <a:cs typeface="Arial"/>
                <a:sym typeface="Arial"/>
              </a:rPr>
              <a:t> DirectX 12.</a:t>
            </a:r>
          </a:p>
        </p:txBody>
      </p:sp>
    </p:spTree>
    <p:extLst>
      <p:ext uri="{BB962C8B-B14F-4D97-AF65-F5344CB8AC3E}">
        <p14:creationId xmlns:p14="http://schemas.microsoft.com/office/powerpoint/2010/main" val="1829467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err="1">
                <a:solidFill>
                  <a:srgbClr val="000000"/>
                </a:solidFill>
                <a:effectLst/>
                <a:latin typeface="Arial"/>
                <a:ea typeface="Arial"/>
                <a:cs typeface="Arial"/>
                <a:sym typeface="Arial"/>
              </a:rPr>
              <a:t>Esta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caracteristica</a:t>
            </a:r>
            <a:r>
              <a:rPr lang="en-US" sz="1100" b="0" i="0" u="none" strike="noStrike" cap="none" dirty="0">
                <a:solidFill>
                  <a:srgbClr val="000000"/>
                </a:solidFill>
                <a:effectLst/>
                <a:latin typeface="Arial"/>
                <a:ea typeface="Arial"/>
                <a:cs typeface="Arial"/>
                <a:sym typeface="Arial"/>
              </a:rPr>
              <a:t> de Flutter </a:t>
            </a:r>
            <a:r>
              <a:rPr lang="en-US" sz="1100" b="0" i="0" u="none" strike="noStrike" cap="none" dirty="0" err="1">
                <a:solidFill>
                  <a:srgbClr val="000000"/>
                </a:solidFill>
                <a:effectLst/>
                <a:latin typeface="Arial"/>
                <a:ea typeface="Arial"/>
                <a:cs typeface="Arial"/>
                <a:sym typeface="Arial"/>
              </a:rPr>
              <a:t>hace</a:t>
            </a:r>
            <a:r>
              <a:rPr lang="en-US" sz="1100" b="0" i="0" u="none" strike="noStrike" cap="none" dirty="0">
                <a:solidFill>
                  <a:srgbClr val="000000"/>
                </a:solidFill>
                <a:effectLst/>
                <a:latin typeface="Arial"/>
                <a:ea typeface="Arial"/>
                <a:cs typeface="Arial"/>
                <a:sym typeface="Arial"/>
              </a:rPr>
              <a:t> que sea </a:t>
            </a:r>
            <a:r>
              <a:rPr lang="en-US" sz="1100" b="0" i="0" u="none" strike="noStrike" cap="none" dirty="0" err="1">
                <a:solidFill>
                  <a:srgbClr val="000000"/>
                </a:solidFill>
                <a:effectLst/>
                <a:latin typeface="Arial"/>
                <a:ea typeface="Arial"/>
                <a:cs typeface="Arial"/>
                <a:sym typeface="Arial"/>
              </a:rPr>
              <a:t>más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fácil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poder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interactuar</a:t>
            </a:r>
            <a:r>
              <a:rPr lang="en-US" sz="1100" b="0" i="0" u="none" strike="noStrike" cap="none" dirty="0">
                <a:solidFill>
                  <a:srgbClr val="000000"/>
                </a:solidFill>
                <a:effectLst/>
                <a:latin typeface="Arial"/>
                <a:ea typeface="Arial"/>
                <a:cs typeface="Arial"/>
                <a:sym typeface="Arial"/>
              </a:rPr>
              <a:t> con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Sistema operative </a:t>
            </a:r>
            <a:r>
              <a:rPr lang="en-US" sz="1100" b="0" i="0" u="none" strike="noStrike" cap="none" dirty="0" err="1">
                <a:solidFill>
                  <a:srgbClr val="000000"/>
                </a:solidFill>
                <a:effectLst/>
                <a:latin typeface="Arial"/>
                <a:ea typeface="Arial"/>
                <a:cs typeface="Arial"/>
                <a:sym typeface="Arial"/>
              </a:rPr>
              <a:t>directamente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por</a:t>
            </a:r>
            <a:r>
              <a:rPr lang="en-US" sz="1100" b="0" i="0" u="none" strike="noStrike" cap="none" dirty="0">
                <a:solidFill>
                  <a:srgbClr val="000000"/>
                </a:solidFill>
                <a:effectLst/>
                <a:latin typeface="Arial"/>
                <a:ea typeface="Arial"/>
                <a:cs typeface="Arial"/>
                <a:sym typeface="Arial"/>
              </a:rPr>
              <a:t> medio de </a:t>
            </a:r>
            <a:r>
              <a:rPr lang="en-US" sz="1100" b="0" i="0" u="none" strike="noStrike" cap="none" dirty="0" err="1">
                <a:solidFill>
                  <a:srgbClr val="000000"/>
                </a:solidFill>
                <a:effectLst/>
                <a:latin typeface="Arial"/>
                <a:ea typeface="Arial"/>
                <a:cs typeface="Arial"/>
                <a:sym typeface="Arial"/>
              </a:rPr>
              <a:t>los</a:t>
            </a:r>
            <a:r>
              <a:rPr lang="en-US" sz="1100" b="0" i="0" u="none" strike="noStrike" cap="none" dirty="0">
                <a:solidFill>
                  <a:srgbClr val="000000"/>
                </a:solidFill>
                <a:effectLst/>
                <a:latin typeface="Arial"/>
                <a:ea typeface="Arial"/>
                <a:cs typeface="Arial"/>
                <a:sym typeface="Arial"/>
              </a:rPr>
              <a:t> platform channels,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que Podemos </a:t>
            </a:r>
            <a:r>
              <a:rPr lang="en-US" sz="1100" b="0" i="0" u="none" strike="noStrike" cap="none" dirty="0" err="1">
                <a:solidFill>
                  <a:srgbClr val="000000"/>
                </a:solidFill>
                <a:effectLst/>
                <a:latin typeface="Arial"/>
                <a:ea typeface="Arial"/>
                <a:cs typeface="Arial"/>
                <a:sym typeface="Arial"/>
              </a:rPr>
              <a:t>llamar</a:t>
            </a:r>
            <a:r>
              <a:rPr lang="en-US" sz="1100" b="0" i="0" u="none" strike="noStrike" cap="none" dirty="0">
                <a:solidFill>
                  <a:srgbClr val="000000"/>
                </a:solidFill>
                <a:effectLst/>
                <a:latin typeface="Arial"/>
                <a:ea typeface="Arial"/>
                <a:cs typeface="Arial"/>
                <a:sym typeface="Arial"/>
              </a:rPr>
              <a:t> y </a:t>
            </a:r>
            <a:r>
              <a:rPr lang="en-US" sz="1100" b="0" i="0" u="none" strike="noStrike" cap="none" dirty="0" err="1">
                <a:solidFill>
                  <a:srgbClr val="000000"/>
                </a:solidFill>
                <a:effectLst/>
                <a:latin typeface="Arial"/>
                <a:ea typeface="Arial"/>
                <a:cs typeface="Arial"/>
                <a:sym typeface="Arial"/>
              </a:rPr>
              <a:t>ejecutar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codigo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nátivo</a:t>
            </a:r>
            <a:r>
              <a:rPr lang="en-US" sz="1100" b="0" i="0" u="none" strike="noStrike" cap="none" dirty="0">
                <a:solidFill>
                  <a:srgbClr val="000000"/>
                </a:solidFill>
                <a:effectLst/>
                <a:latin typeface="Arial"/>
                <a:ea typeface="Arial"/>
                <a:cs typeface="Arial"/>
                <a:sym typeface="Arial"/>
              </a:rPr>
              <a:t> del </a:t>
            </a:r>
            <a:r>
              <a:rPr lang="en-US" sz="1100" b="0" i="0" u="none" strike="noStrike" cap="none" dirty="0" err="1">
                <a:solidFill>
                  <a:srgbClr val="000000"/>
                </a:solidFill>
                <a:effectLst/>
                <a:latin typeface="Arial"/>
                <a:ea typeface="Arial"/>
                <a:cs typeface="Arial"/>
                <a:sym typeface="Arial"/>
              </a:rPr>
              <a:t>dispositivo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directamente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desde</a:t>
            </a:r>
            <a:r>
              <a:rPr lang="en-US" sz="1100" b="0" i="0" u="none" strike="noStrike" cap="none" dirty="0">
                <a:solidFill>
                  <a:srgbClr val="000000"/>
                </a:solidFill>
                <a:effectLst/>
                <a:latin typeface="Arial"/>
                <a:ea typeface="Arial"/>
                <a:cs typeface="Arial"/>
                <a:sym typeface="Arial"/>
              </a:rPr>
              <a:t> Dart. </a:t>
            </a:r>
          </a:p>
          <a:p>
            <a:r>
              <a:rPr lang="en-US" sz="1100" b="0" i="0" u="none" strike="noStrike" cap="none" dirty="0">
                <a:solidFill>
                  <a:srgbClr val="000000"/>
                </a:solidFill>
                <a:effectLst/>
                <a:latin typeface="Arial"/>
                <a:ea typeface="Arial"/>
                <a:cs typeface="Arial"/>
                <a:sym typeface="Arial"/>
              </a:rPr>
              <a:t>Se </a:t>
            </a:r>
            <a:r>
              <a:rPr lang="en-US" sz="1100" b="0" i="0" u="none" strike="noStrike" cap="none" dirty="0" err="1">
                <a:solidFill>
                  <a:srgbClr val="000000"/>
                </a:solidFill>
                <a:effectLst/>
                <a:latin typeface="Arial"/>
                <a:ea typeface="Arial"/>
                <a:cs typeface="Arial"/>
                <a:sym typeface="Arial"/>
              </a:rPr>
              <a:t>puede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llamar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codigo</a:t>
            </a:r>
            <a:r>
              <a:rPr lang="en-US" sz="1100" b="0" i="0" u="none" strike="noStrike" cap="none" dirty="0">
                <a:solidFill>
                  <a:srgbClr val="000000"/>
                </a:solidFill>
                <a:effectLst/>
                <a:latin typeface="Arial"/>
                <a:ea typeface="Arial"/>
                <a:cs typeface="Arial"/>
                <a:sym typeface="Arial"/>
              </a:rPr>
              <a:t> custom de la Plataforma sin importer </a:t>
            </a:r>
            <a:r>
              <a:rPr lang="en-US" sz="1100" b="0" i="0" u="none" strike="noStrike" cap="none" dirty="0" err="1">
                <a:solidFill>
                  <a:srgbClr val="000000"/>
                </a:solidFill>
                <a:effectLst/>
                <a:latin typeface="Arial"/>
                <a:ea typeface="Arial"/>
                <a:cs typeface="Arial"/>
                <a:sym typeface="Arial"/>
              </a:rPr>
              <a:t>cual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fuere</a:t>
            </a:r>
            <a:r>
              <a:rPr lang="en-US" sz="1100" b="0" i="0" u="none" strike="noStrike" cap="none" dirty="0">
                <a:solidFill>
                  <a:srgbClr val="000000"/>
                </a:solidFill>
                <a:effectLst/>
                <a:latin typeface="Arial"/>
                <a:ea typeface="Arial"/>
                <a:cs typeface="Arial"/>
                <a:sym typeface="Arial"/>
              </a:rPr>
              <a:t> la Plataforma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la que </a:t>
            </a:r>
            <a:r>
              <a:rPr lang="en-US" sz="1100" b="0" i="0" u="none" strike="noStrike" cap="none" dirty="0" err="1">
                <a:solidFill>
                  <a:srgbClr val="000000"/>
                </a:solidFill>
                <a:effectLst/>
                <a:latin typeface="Arial"/>
                <a:ea typeface="Arial"/>
                <a:cs typeface="Arial"/>
                <a:sym typeface="Arial"/>
              </a:rPr>
              <a:t>este</a:t>
            </a:r>
            <a:r>
              <a:rPr lang="en-US" sz="1100" b="0" i="0" u="none" strike="noStrike" cap="none" dirty="0">
                <a:solidFill>
                  <a:srgbClr val="000000"/>
                </a:solidFill>
                <a:effectLst/>
                <a:latin typeface="Arial"/>
                <a:ea typeface="Arial"/>
                <a:cs typeface="Arial"/>
                <a:sym typeface="Arial"/>
              </a:rPr>
              <a:t> se </a:t>
            </a:r>
            <a:r>
              <a:rPr lang="en-US" sz="1100" b="0" i="0" u="none" strike="noStrike" cap="none" dirty="0" err="1">
                <a:solidFill>
                  <a:srgbClr val="000000"/>
                </a:solidFill>
                <a:effectLst/>
                <a:latin typeface="Arial"/>
                <a:ea typeface="Arial"/>
                <a:cs typeface="Arial"/>
                <a:sym typeface="Arial"/>
              </a:rPr>
              <a:t>encuentra</a:t>
            </a:r>
            <a:r>
              <a:rPr lang="en-US" sz="1100" b="0" i="0" u="none" strike="noStrike" cap="none" dirty="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314256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GOOGLE’S DEFINITION</a:t>
            </a:r>
          </a:p>
          <a:p>
            <a:pPr lvl="1"/>
            <a:r>
              <a:rPr lang="en-US" sz="1100" b="0" i="0" u="none" strike="noStrike" cap="none" dirty="0">
                <a:solidFill>
                  <a:srgbClr val="000000"/>
                </a:solidFill>
                <a:effectLst/>
                <a:latin typeface="Arial"/>
                <a:ea typeface="Arial"/>
                <a:cs typeface="Arial"/>
                <a:sym typeface="Arial"/>
              </a:rPr>
              <a:t>Flutter is Google’s portable UI toolkit for crafting beautiful, natively compiled applications for mobile, web, and desktop from a single codebase. Flutter works with existing code, is used by developers and organizations around the world, and is free and open source.</a:t>
            </a:r>
          </a:p>
          <a:p>
            <a:pPr lvl="1"/>
            <a:r>
              <a:rPr lang="en-US" sz="1100" b="0" i="0" u="none" strike="noStrike" cap="none" dirty="0">
                <a:solidFill>
                  <a:srgbClr val="000000"/>
                </a:solidFill>
                <a:effectLst/>
                <a:latin typeface="Arial"/>
                <a:cs typeface="Arial"/>
                <a:sym typeface="Arial"/>
              </a:rPr>
              <a:t>Flutter </a:t>
            </a:r>
            <a:r>
              <a:rPr lang="en-US" sz="1100" b="0" i="0" u="none" strike="noStrike" cap="none" dirty="0" err="1">
                <a:solidFill>
                  <a:srgbClr val="000000"/>
                </a:solidFill>
                <a:effectLst/>
                <a:latin typeface="Arial"/>
                <a:cs typeface="Arial"/>
                <a:sym typeface="Arial"/>
              </a:rPr>
              <a:t>fue</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publicado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Mayo de 2017, </a:t>
            </a:r>
            <a:r>
              <a:rPr lang="en-US" sz="1100" b="0" i="0" u="none" strike="noStrike" cap="none" dirty="0" err="1">
                <a:solidFill>
                  <a:srgbClr val="000000"/>
                </a:solidFill>
                <a:effectLst/>
                <a:latin typeface="Arial"/>
                <a:cs typeface="Arial"/>
                <a:sym typeface="Arial"/>
              </a:rPr>
              <a:t>el</a:t>
            </a:r>
            <a:r>
              <a:rPr lang="en-US" sz="1100" b="0" i="0" u="none" strike="noStrike" cap="none" dirty="0">
                <a:solidFill>
                  <a:srgbClr val="000000"/>
                </a:solidFill>
                <a:effectLst/>
                <a:latin typeface="Arial"/>
                <a:cs typeface="Arial"/>
                <a:sym typeface="Arial"/>
              </a:rPr>
              <a:t> framework </a:t>
            </a:r>
            <a:r>
              <a:rPr lang="en-US" sz="1100" b="0" i="0" u="none" strike="noStrike" cap="none" dirty="0" err="1">
                <a:solidFill>
                  <a:srgbClr val="000000"/>
                </a:solidFill>
                <a:effectLst/>
                <a:latin typeface="Arial"/>
                <a:cs typeface="Arial"/>
                <a:sym typeface="Arial"/>
              </a:rPr>
              <a:t>multiplataforma</a:t>
            </a:r>
            <a:r>
              <a:rPr lang="en-US" sz="1100" b="0" i="0" u="none" strike="noStrike" cap="none" dirty="0">
                <a:solidFill>
                  <a:srgbClr val="000000"/>
                </a:solidFill>
                <a:effectLst/>
                <a:latin typeface="Arial"/>
                <a:cs typeface="Arial"/>
                <a:sym typeface="Arial"/>
              </a:rPr>
              <a:t> de Google </a:t>
            </a:r>
          </a:p>
          <a:p>
            <a:pPr lvl="1"/>
            <a:endParaRPr lang="en-US" sz="1100" b="0" i="0" u="none" strike="noStrike" cap="none" dirty="0">
              <a:solidFill>
                <a:srgbClr val="000000"/>
              </a:solidFill>
              <a:effectLst/>
              <a:latin typeface="Arial"/>
              <a:cs typeface="Arial"/>
              <a:sym typeface="Arial"/>
            </a:endParaRPr>
          </a:p>
          <a:p>
            <a:pPr lvl="0"/>
            <a:r>
              <a:rPr lang="en-US" b="0" i="0" u="none" strike="noStrike" cap="none" dirty="0">
                <a:solidFill>
                  <a:srgbClr val="000000"/>
                </a:solidFill>
                <a:effectLst/>
                <a:latin typeface="Arial"/>
                <a:cs typeface="Arial"/>
                <a:sym typeface="Arial"/>
              </a:rPr>
              <a:t>A la </a:t>
            </a:r>
            <a:r>
              <a:rPr lang="en-US" b="0" i="0" u="none" strike="noStrike" cap="none" dirty="0" err="1">
                <a:solidFill>
                  <a:srgbClr val="000000"/>
                </a:solidFill>
                <a:effectLst/>
                <a:latin typeface="Arial"/>
                <a:cs typeface="Arial"/>
                <a:sym typeface="Arial"/>
              </a:rPr>
              <a:t>fecha</a:t>
            </a:r>
            <a:r>
              <a:rPr lang="en-US" b="0" i="0" u="none" strike="noStrike" cap="none" dirty="0">
                <a:solidFill>
                  <a:srgbClr val="000000"/>
                </a:solidFill>
                <a:effectLst/>
                <a:latin typeface="Arial"/>
                <a:cs typeface="Arial"/>
                <a:sym typeface="Arial"/>
              </a:rPr>
              <a:t> Flutter </a:t>
            </a:r>
            <a:r>
              <a:rPr lang="en-US" b="0" i="0" u="none" strike="noStrike" cap="none" dirty="0" err="1">
                <a:solidFill>
                  <a:srgbClr val="000000"/>
                </a:solidFill>
                <a:effectLst/>
                <a:latin typeface="Arial"/>
                <a:cs typeface="Arial"/>
                <a:sym typeface="Arial"/>
              </a:rPr>
              <a:t>va</a:t>
            </a:r>
            <a:r>
              <a:rPr lang="en-US" b="0" i="0" u="none" strike="noStrike" cap="none" dirty="0">
                <a:solidFill>
                  <a:srgbClr val="000000"/>
                </a:solidFill>
                <a:effectLst/>
                <a:latin typeface="Arial"/>
                <a:cs typeface="Arial"/>
                <a:sym typeface="Arial"/>
              </a:rPr>
              <a:t> </a:t>
            </a:r>
            <a:r>
              <a:rPr lang="en-US" b="0" i="0" u="none" strike="noStrike" cap="none" dirty="0" err="1">
                <a:solidFill>
                  <a:srgbClr val="000000"/>
                </a:solidFill>
                <a:effectLst/>
                <a:latin typeface="Arial"/>
                <a:cs typeface="Arial"/>
                <a:sym typeface="Arial"/>
              </a:rPr>
              <a:t>por</a:t>
            </a:r>
            <a:r>
              <a:rPr lang="en-US" b="0" i="0" u="none" strike="noStrike" cap="none" dirty="0">
                <a:solidFill>
                  <a:srgbClr val="000000"/>
                </a:solidFill>
                <a:effectLst/>
                <a:latin typeface="Arial"/>
                <a:cs typeface="Arial"/>
                <a:sym typeface="Arial"/>
              </a:rPr>
              <a:t> </a:t>
            </a:r>
            <a:r>
              <a:rPr lang="en-US" b="0" i="0" u="none" strike="noStrike" cap="none" dirty="0" err="1">
                <a:solidFill>
                  <a:srgbClr val="000000"/>
                </a:solidFill>
                <a:effectLst/>
                <a:latin typeface="Arial"/>
                <a:cs typeface="Arial"/>
                <a:sym typeface="Arial"/>
              </a:rPr>
              <a:t>su</a:t>
            </a:r>
            <a:r>
              <a:rPr lang="en-US" b="0" i="0" u="none" strike="noStrike" cap="none" dirty="0">
                <a:solidFill>
                  <a:srgbClr val="000000"/>
                </a:solidFill>
                <a:effectLst/>
                <a:latin typeface="Arial"/>
                <a:cs typeface="Arial"/>
                <a:sym typeface="Arial"/>
              </a:rPr>
              <a:t> version 3, la </a:t>
            </a:r>
            <a:r>
              <a:rPr lang="en-US" b="0" i="0" u="none" strike="noStrike" cap="none" dirty="0" err="1">
                <a:solidFill>
                  <a:srgbClr val="000000"/>
                </a:solidFill>
                <a:effectLst/>
                <a:latin typeface="Arial"/>
                <a:cs typeface="Arial"/>
                <a:sym typeface="Arial"/>
              </a:rPr>
              <a:t>cuál</a:t>
            </a:r>
            <a:r>
              <a:rPr lang="en-US" b="0" i="0" u="none" strike="noStrike" cap="none" dirty="0">
                <a:solidFill>
                  <a:srgbClr val="000000"/>
                </a:solidFill>
                <a:effectLst/>
                <a:latin typeface="Arial"/>
                <a:cs typeface="Arial"/>
                <a:sym typeface="Arial"/>
              </a:rPr>
              <a:t> </a:t>
            </a:r>
            <a:r>
              <a:rPr lang="en-US" b="0" i="0" u="none" strike="noStrike" cap="none" dirty="0" err="1">
                <a:solidFill>
                  <a:srgbClr val="000000"/>
                </a:solidFill>
                <a:effectLst/>
                <a:latin typeface="Arial"/>
                <a:cs typeface="Arial"/>
                <a:sym typeface="Arial"/>
              </a:rPr>
              <a:t>fue</a:t>
            </a:r>
            <a:r>
              <a:rPr lang="en-US" b="0" i="0" u="none" strike="noStrike" cap="none" dirty="0">
                <a:solidFill>
                  <a:srgbClr val="000000"/>
                </a:solidFill>
                <a:effectLst/>
                <a:latin typeface="Arial"/>
                <a:cs typeface="Arial"/>
                <a:sym typeface="Arial"/>
              </a:rPr>
              <a:t> released, </a:t>
            </a:r>
            <a:r>
              <a:rPr lang="en-US" b="0" i="0" u="none" strike="noStrike" cap="none" dirty="0" err="1">
                <a:solidFill>
                  <a:srgbClr val="000000"/>
                </a:solidFill>
                <a:effectLst/>
                <a:latin typeface="Arial"/>
                <a:cs typeface="Arial"/>
                <a:sym typeface="Arial"/>
              </a:rPr>
              <a:t>el</a:t>
            </a:r>
            <a:r>
              <a:rPr lang="en-US" b="0" i="0" u="none" strike="noStrike" cap="none" dirty="0">
                <a:solidFill>
                  <a:srgbClr val="000000"/>
                </a:solidFill>
                <a:effectLst/>
                <a:latin typeface="Arial"/>
                <a:cs typeface="Arial"/>
                <a:sym typeface="Arial"/>
              </a:rPr>
              <a:t> 11 de mayo de 2022</a:t>
            </a:r>
            <a:endParaRPr lang="es-ES_tradnl" dirty="0"/>
          </a:p>
        </p:txBody>
      </p:sp>
    </p:spTree>
    <p:extLst>
      <p:ext uri="{BB962C8B-B14F-4D97-AF65-F5344CB8AC3E}">
        <p14:creationId xmlns:p14="http://schemas.microsoft.com/office/powerpoint/2010/main" val="2823746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959040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052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8753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Con clientes se refiere al desarrollo móvil y al web, a pesar de que puede utilizarse también para hacer server </a:t>
            </a:r>
            <a:r>
              <a:rPr lang="es-ES_tradnl" dirty="0" err="1"/>
              <a:t>based</a:t>
            </a:r>
            <a:r>
              <a:rPr lang="es-ES_tradnl" dirty="0"/>
              <a:t> </a:t>
            </a:r>
            <a:r>
              <a:rPr lang="es-ES_tradnl" dirty="0" err="1"/>
              <a:t>applications</a:t>
            </a:r>
            <a:r>
              <a:rPr lang="es-ES_tradnl" dirty="0"/>
              <a:t>. </a:t>
            </a:r>
          </a:p>
          <a:p>
            <a:endParaRPr lang="es-ES_tradnl" dirty="0"/>
          </a:p>
          <a:p>
            <a:r>
              <a:rPr lang="es-ES_tradnl" dirty="0"/>
              <a:t>Como lenguaje orientado a objetos tiene clases y </a:t>
            </a:r>
            <a:r>
              <a:rPr lang="es-ES_tradnl" dirty="0" err="1"/>
              <a:t>garbaje</a:t>
            </a:r>
            <a:r>
              <a:rPr lang="es-ES_tradnl" dirty="0"/>
              <a:t> </a:t>
            </a:r>
            <a:r>
              <a:rPr lang="es-ES_tradnl" dirty="0" err="1"/>
              <a:t>collector</a:t>
            </a:r>
            <a:endParaRPr lang="es-ES_tradnl" dirty="0"/>
          </a:p>
        </p:txBody>
      </p:sp>
    </p:spTree>
    <p:extLst>
      <p:ext uri="{BB962C8B-B14F-4D97-AF65-F5344CB8AC3E}">
        <p14:creationId xmlns:p14="http://schemas.microsoft.com/office/powerpoint/2010/main" val="922355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err="1"/>
              <a:t>Numeros</a:t>
            </a:r>
            <a:endParaRPr lang="es-ES_tradnl" dirty="0"/>
          </a:p>
          <a:p>
            <a:pPr lvl="1"/>
            <a:r>
              <a:rPr lang="es-ES_tradnl" dirty="0" err="1"/>
              <a:t>Int</a:t>
            </a:r>
            <a:r>
              <a:rPr lang="es-ES_tradnl" dirty="0"/>
              <a:t> no pueden ser mayor a 64 bits, aunque el valor puede variar entre si la plataforma es nativa o web, ya que en el caso de la web toma el mismo comportamiento que un número en </a:t>
            </a:r>
            <a:r>
              <a:rPr lang="es-ES_tradnl" dirty="0" err="1"/>
              <a:t>javascript</a:t>
            </a:r>
            <a:endParaRPr lang="es-ES_tradnl" dirty="0"/>
          </a:p>
          <a:p>
            <a:pPr lvl="1"/>
            <a:r>
              <a:rPr lang="es-ES_tradnl" dirty="0" err="1"/>
              <a:t>Double</a:t>
            </a:r>
            <a:r>
              <a:rPr lang="es-ES_tradnl" dirty="0"/>
              <a:t> es de 64 bits con </a:t>
            </a:r>
            <a:r>
              <a:rPr lang="es-ES_tradnl" dirty="0" err="1"/>
              <a:t>double</a:t>
            </a:r>
            <a:r>
              <a:rPr lang="es-ES_tradnl" dirty="0"/>
              <a:t> precisión, queriendo decir que después del decimal muestra 6 dígitos.</a:t>
            </a:r>
          </a:p>
          <a:p>
            <a:pPr lvl="0"/>
            <a:r>
              <a:rPr lang="es-ES_tradnl" dirty="0" err="1"/>
              <a:t>Strings</a:t>
            </a:r>
            <a:endParaRPr lang="es-ES_tradnl" dirty="0"/>
          </a:p>
          <a:p>
            <a:pPr lvl="1"/>
            <a:r>
              <a:rPr lang="es-ES_tradnl" dirty="0"/>
              <a:t>Almacena una secuencia de unidades en UTF-16 y estas se pueden escribir con comillas dobles o simples sin problemas. Además de que permite el poder utilizar expresiones dentro de los </a:t>
            </a:r>
            <a:r>
              <a:rPr lang="es-ES_tradnl" dirty="0" err="1"/>
              <a:t>strings</a:t>
            </a:r>
            <a:r>
              <a:rPr lang="es-ES_tradnl" dirty="0"/>
              <a:t> para poder llamar variables o hacer operaciones simples.</a:t>
            </a:r>
          </a:p>
          <a:p>
            <a:pPr lvl="0"/>
            <a:r>
              <a:rPr lang="es-ES_tradnl" dirty="0" err="1"/>
              <a:t>Booleans</a:t>
            </a:r>
            <a:endParaRPr lang="es-ES_tradnl" dirty="0"/>
          </a:p>
          <a:p>
            <a:pPr lvl="1"/>
            <a:r>
              <a:rPr lang="es-ES_tradnl" dirty="0"/>
              <a:t>True </a:t>
            </a:r>
            <a:r>
              <a:rPr lang="es-ES_tradnl" dirty="0" err="1"/>
              <a:t>or</a:t>
            </a:r>
            <a:r>
              <a:rPr lang="es-ES_tradnl" dirty="0"/>
              <a:t> false </a:t>
            </a:r>
            <a:r>
              <a:rPr lang="es-ES_tradnl" dirty="0" err="1"/>
              <a:t>constants</a:t>
            </a:r>
            <a:endParaRPr lang="es-ES_tradnl" dirty="0"/>
          </a:p>
          <a:p>
            <a:pPr lvl="0"/>
            <a:r>
              <a:rPr lang="es-ES_tradnl" dirty="0" err="1"/>
              <a:t>Lists</a:t>
            </a:r>
            <a:endParaRPr lang="es-ES_tradnl" dirty="0"/>
          </a:p>
          <a:p>
            <a:pPr lvl="1"/>
            <a:r>
              <a:rPr lang="es-ES_tradnl" dirty="0"/>
              <a:t>Es probablemente la colección más común en los lenguajes de programación.</a:t>
            </a:r>
          </a:p>
          <a:p>
            <a:pPr lvl="1"/>
            <a:r>
              <a:rPr lang="es-ES_tradnl" dirty="0"/>
              <a:t>En Dart la lista es el array, o un grupo ordenado de objetos, al estos ser los </a:t>
            </a:r>
            <a:r>
              <a:rPr lang="es-ES_tradnl" dirty="0" err="1"/>
              <a:t>arrays</a:t>
            </a:r>
            <a:r>
              <a:rPr lang="es-ES_tradnl" dirty="0"/>
              <a:t> de </a:t>
            </a:r>
            <a:r>
              <a:rPr lang="es-ES_tradnl" dirty="0" err="1"/>
              <a:t>dart</a:t>
            </a:r>
            <a:r>
              <a:rPr lang="es-ES_tradnl" dirty="0"/>
              <a:t>, la gente simplemente les dice listas.</a:t>
            </a:r>
          </a:p>
          <a:p>
            <a:pPr lvl="1"/>
            <a:r>
              <a:rPr lang="es-ES_tradnl" dirty="0"/>
              <a:t>Las listas en </a:t>
            </a:r>
            <a:r>
              <a:rPr lang="es-ES_tradnl" dirty="0" err="1"/>
              <a:t>dart</a:t>
            </a:r>
            <a:r>
              <a:rPr lang="es-ES_tradnl" dirty="0"/>
              <a:t> se representan tal y como un arreglo sería representado en un lenguaje con una sintaxis como C, en </a:t>
            </a:r>
            <a:r>
              <a:rPr lang="es-ES_tradnl" dirty="0" err="1"/>
              <a:t>braquetas</a:t>
            </a:r>
            <a:r>
              <a:rPr lang="es-ES_tradnl" dirty="0"/>
              <a:t> simples []</a:t>
            </a:r>
          </a:p>
          <a:p>
            <a:pPr lvl="0"/>
            <a:r>
              <a:rPr lang="es-ES_tradnl" dirty="0"/>
              <a:t>Sets</a:t>
            </a:r>
          </a:p>
          <a:p>
            <a:pPr lvl="1"/>
            <a:r>
              <a:rPr lang="es-ES_tradnl" dirty="0"/>
              <a:t>En Dart este es una colección no ordenada de objetos únicos , y estos se pueden definir usando los set </a:t>
            </a:r>
            <a:r>
              <a:rPr lang="es-ES_tradnl" dirty="0" err="1"/>
              <a:t>literals</a:t>
            </a:r>
            <a:r>
              <a:rPr lang="es-ES_tradnl" dirty="0"/>
              <a:t> {}</a:t>
            </a:r>
          </a:p>
          <a:p>
            <a:pPr lvl="1"/>
            <a:r>
              <a:rPr lang="es-ES_tradnl" dirty="0"/>
              <a:t>Para poder usar el Set con objetos complejos, es importante sobre escribir la propiedad </a:t>
            </a:r>
            <a:r>
              <a:rPr lang="es-ES_tradnl" dirty="0" err="1"/>
              <a:t>toString</a:t>
            </a:r>
            <a:r>
              <a:rPr lang="es-ES_tradnl" dirty="0"/>
              <a:t>() de los objetos, aunque existen librerías hoy en día que se ocupan de simplificar ese proceso.</a:t>
            </a:r>
          </a:p>
          <a:p>
            <a:pPr lvl="2"/>
            <a:r>
              <a:rPr lang="es-ES_tradnl" dirty="0"/>
              <a:t>Un ejemplo de estas es </a:t>
            </a:r>
            <a:r>
              <a:rPr lang="es-ES_tradnl" dirty="0" err="1"/>
              <a:t>Equatable</a:t>
            </a:r>
            <a:r>
              <a:rPr lang="es-ES_tradnl" dirty="0"/>
              <a:t>.</a:t>
            </a:r>
          </a:p>
          <a:p>
            <a:pPr lvl="0"/>
            <a:r>
              <a:rPr lang="es-ES_tradnl" dirty="0" err="1"/>
              <a:t>Maps</a:t>
            </a:r>
            <a:endParaRPr lang="es-ES_tradnl" dirty="0"/>
          </a:p>
          <a:p>
            <a:pPr lvl="1"/>
            <a:r>
              <a:rPr lang="es-ES_tradnl" dirty="0"/>
              <a:t>En pocas palabras un </a:t>
            </a:r>
            <a:r>
              <a:rPr lang="es-ES_tradnl" dirty="0" err="1"/>
              <a:t>Map</a:t>
            </a:r>
            <a:r>
              <a:rPr lang="es-ES_tradnl" dirty="0"/>
              <a:t> asocia llaves con un valor,</a:t>
            </a:r>
          </a:p>
          <a:p>
            <a:pPr lvl="1"/>
            <a:r>
              <a:rPr lang="es-ES_tradnl" dirty="0"/>
              <a:t>A </a:t>
            </a:r>
            <a:r>
              <a:rPr lang="es-ES_tradnl" dirty="0" err="1"/>
              <a:t>key</a:t>
            </a:r>
            <a:r>
              <a:rPr lang="es-ES_tradnl" dirty="0"/>
              <a:t>/</a:t>
            </a:r>
            <a:r>
              <a:rPr lang="es-ES_tradnl" dirty="0" err="1"/>
              <a:t>value</a:t>
            </a:r>
            <a:r>
              <a:rPr lang="es-ES_tradnl" dirty="0"/>
              <a:t> </a:t>
            </a:r>
            <a:r>
              <a:rPr lang="es-ES_tradnl" dirty="0" err="1"/>
              <a:t>pair</a:t>
            </a:r>
            <a:endParaRPr lang="es-ES_tradnl" dirty="0"/>
          </a:p>
          <a:p>
            <a:pPr lvl="1"/>
            <a:r>
              <a:rPr lang="es-ES_tradnl" dirty="0"/>
              <a:t>Lo mismo que un </a:t>
            </a:r>
            <a:r>
              <a:rPr lang="es-ES_tradnl" dirty="0" err="1"/>
              <a:t>dictionary</a:t>
            </a:r>
            <a:r>
              <a:rPr lang="es-ES_tradnl" dirty="0"/>
              <a:t> en C#.</a:t>
            </a:r>
          </a:p>
          <a:p>
            <a:pPr lvl="1"/>
            <a:r>
              <a:rPr lang="es-ES_tradnl" dirty="0"/>
              <a:t>Es muy común usarlos para la serialización de la data.</a:t>
            </a:r>
          </a:p>
        </p:txBody>
      </p:sp>
    </p:spTree>
    <p:extLst>
      <p:ext uri="{BB962C8B-B14F-4D97-AF65-F5344CB8AC3E}">
        <p14:creationId xmlns:p14="http://schemas.microsoft.com/office/powerpoint/2010/main" val="499874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 variable must be declared before it is used. Dart uses the var keyword to achieve the same. The syntax for declaring a variable is as given below.</a:t>
            </a:r>
          </a:p>
          <a:p>
            <a:r>
              <a:rPr lang="en-US" sz="1100" b="0" i="0" u="none" strike="noStrike" cap="none" dirty="0">
                <a:solidFill>
                  <a:srgbClr val="000000"/>
                </a:solidFill>
                <a:effectLst/>
                <a:latin typeface="Arial"/>
                <a:ea typeface="Arial"/>
                <a:cs typeface="Arial"/>
                <a:sym typeface="Arial"/>
              </a:rPr>
              <a:t>Dart supports </a:t>
            </a:r>
            <a:r>
              <a:rPr lang="en-US" sz="1100" b="1" i="0" u="none" strike="noStrike" cap="none" dirty="0">
                <a:solidFill>
                  <a:srgbClr val="000000"/>
                </a:solidFill>
                <a:effectLst/>
                <a:latin typeface="Arial"/>
                <a:ea typeface="Arial"/>
                <a:cs typeface="Arial"/>
                <a:sym typeface="Arial"/>
              </a:rPr>
              <a:t>type-checking</a:t>
            </a:r>
            <a:r>
              <a:rPr lang="en-US" sz="1100" b="0" i="0" u="none" strike="noStrike" cap="none" dirty="0">
                <a:solidFill>
                  <a:srgbClr val="000000"/>
                </a:solidFill>
                <a:effectLst/>
                <a:latin typeface="Arial"/>
                <a:ea typeface="Arial"/>
                <a:cs typeface="Arial"/>
                <a:sym typeface="Arial"/>
              </a:rPr>
              <a:t> by prefixing the variable name with the data type. Type-checking ensures that a variable holds only data specific to a data type. The syntax for the same is given below.</a:t>
            </a:r>
            <a:endParaRPr lang="es-ES_tradnl" dirty="0"/>
          </a:p>
        </p:txBody>
      </p:sp>
    </p:spTree>
    <p:extLst>
      <p:ext uri="{BB962C8B-B14F-4D97-AF65-F5344CB8AC3E}">
        <p14:creationId xmlns:p14="http://schemas.microsoft.com/office/powerpoint/2010/main" val="40957033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Dart no </a:t>
            </a:r>
            <a:r>
              <a:rPr lang="en-US" sz="1100" b="0" i="0" u="none" strike="noStrike" cap="none" dirty="0" err="1">
                <a:solidFill>
                  <a:srgbClr val="000000"/>
                </a:solidFill>
                <a:effectLst/>
                <a:latin typeface="Arial"/>
                <a:ea typeface="Arial"/>
                <a:cs typeface="Arial"/>
                <a:sym typeface="Arial"/>
              </a:rPr>
              <a:t>permite</a:t>
            </a:r>
            <a:r>
              <a:rPr lang="en-US" sz="1100" b="0" i="0" u="none" strike="noStrike" cap="none" dirty="0">
                <a:solidFill>
                  <a:srgbClr val="000000"/>
                </a:solidFill>
                <a:effectLst/>
                <a:latin typeface="Arial"/>
                <a:ea typeface="Arial"/>
                <a:cs typeface="Arial"/>
                <a:sym typeface="Arial"/>
              </a:rPr>
              <a:t> que </a:t>
            </a:r>
            <a:r>
              <a:rPr lang="en-US" sz="1100" b="0" i="0" u="none" strike="noStrike" cap="none" dirty="0" err="1">
                <a:solidFill>
                  <a:srgbClr val="000000"/>
                </a:solidFill>
                <a:effectLst/>
                <a:latin typeface="Arial"/>
                <a:ea typeface="Arial"/>
                <a:cs typeface="Arial"/>
                <a:sym typeface="Arial"/>
              </a:rPr>
              <a:t>puedan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modificarse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los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valores</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una</a:t>
            </a:r>
            <a:r>
              <a:rPr lang="en-US" sz="1100" b="0" i="0" u="none" strike="noStrike" cap="none" dirty="0">
                <a:solidFill>
                  <a:srgbClr val="000000"/>
                </a:solidFill>
                <a:effectLst/>
                <a:latin typeface="Arial"/>
                <a:ea typeface="Arial"/>
                <a:cs typeface="Arial"/>
                <a:sym typeface="Arial"/>
              </a:rPr>
              <a:t> variable </a:t>
            </a:r>
            <a:r>
              <a:rPr lang="en-US" sz="1100" b="0" i="0" u="none" strike="noStrike" cap="none" dirty="0" err="1">
                <a:solidFill>
                  <a:srgbClr val="000000"/>
                </a:solidFill>
                <a:effectLst/>
                <a:latin typeface="Arial"/>
                <a:ea typeface="Arial"/>
                <a:cs typeface="Arial"/>
                <a:sym typeface="Arial"/>
              </a:rPr>
              <a:t>delcarada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usando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keyword final o const.</a:t>
            </a:r>
          </a:p>
          <a:p>
            <a:pPr lvl="1"/>
            <a:r>
              <a:rPr lang="en-US" sz="1100" b="0" i="0" u="none" strike="noStrike" cap="none" dirty="0" err="1">
                <a:solidFill>
                  <a:srgbClr val="000000"/>
                </a:solidFill>
                <a:effectLst/>
                <a:latin typeface="Arial"/>
                <a:ea typeface="Arial"/>
                <a:cs typeface="Arial"/>
                <a:sym typeface="Arial"/>
              </a:rPr>
              <a:t>Estos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pueden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usarse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conjunto con la </a:t>
            </a:r>
            <a:r>
              <a:rPr lang="en-US" sz="1100" b="0" i="0" u="none" strike="noStrike" cap="none" dirty="0" err="1">
                <a:solidFill>
                  <a:srgbClr val="000000"/>
                </a:solidFill>
                <a:effectLst/>
                <a:latin typeface="Arial"/>
                <a:ea typeface="Arial"/>
                <a:cs typeface="Arial"/>
                <a:sym typeface="Arial"/>
              </a:rPr>
              <a:t>definición</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los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tipos</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datos</a:t>
            </a:r>
            <a:r>
              <a:rPr lang="en-US" sz="1100" b="0" i="0" u="none" strike="noStrike" cap="none" dirty="0">
                <a:solidFill>
                  <a:srgbClr val="000000"/>
                </a:solidFill>
                <a:effectLst/>
                <a:latin typeface="Arial"/>
                <a:ea typeface="Arial"/>
                <a:cs typeface="Arial"/>
                <a:sym typeface="Arial"/>
              </a:rPr>
              <a:t> sin </a:t>
            </a:r>
            <a:r>
              <a:rPr lang="en-US" sz="1100" b="0" i="0" u="none" strike="noStrike" cap="none" dirty="0" err="1">
                <a:solidFill>
                  <a:srgbClr val="000000"/>
                </a:solidFill>
                <a:effectLst/>
                <a:latin typeface="Arial"/>
                <a:ea typeface="Arial"/>
                <a:cs typeface="Arial"/>
                <a:sym typeface="Arial"/>
              </a:rPr>
              <a:t>especificar</a:t>
            </a:r>
            <a:r>
              <a:rPr lang="en-US" sz="1100" b="0" i="0" u="none" strike="noStrike" cap="none" dirty="0">
                <a:solidFill>
                  <a:srgbClr val="000000"/>
                </a:solidFill>
                <a:effectLst/>
                <a:latin typeface="Arial"/>
                <a:ea typeface="Arial"/>
                <a:cs typeface="Arial"/>
                <a:sym typeface="Arial"/>
              </a:rPr>
              <a:t> la palabra var, </a:t>
            </a:r>
            <a:r>
              <a:rPr lang="en-US" sz="1100" b="0" i="0" u="none" strike="noStrike" cap="none" dirty="0" err="1">
                <a:solidFill>
                  <a:srgbClr val="000000"/>
                </a:solidFill>
                <a:effectLst/>
                <a:latin typeface="Arial"/>
                <a:ea typeface="Arial"/>
                <a:cs typeface="Arial"/>
                <a:sym typeface="Arial"/>
              </a:rPr>
              <a:t>puede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usarse</a:t>
            </a:r>
            <a:r>
              <a:rPr lang="en-US" sz="1100" b="0" i="0" u="none" strike="noStrike" cap="none" dirty="0">
                <a:solidFill>
                  <a:srgbClr val="000000"/>
                </a:solidFill>
                <a:effectLst/>
                <a:latin typeface="Arial"/>
                <a:ea typeface="Arial"/>
                <a:cs typeface="Arial"/>
                <a:sym typeface="Arial"/>
              </a:rPr>
              <a:t> final </a:t>
            </a:r>
            <a:r>
              <a:rPr lang="en-US" sz="1100" b="0" i="0" u="none" strike="noStrike" cap="none" dirty="0" err="1">
                <a:solidFill>
                  <a:srgbClr val="000000"/>
                </a:solidFill>
                <a:effectLst/>
                <a:latin typeface="Arial"/>
                <a:ea typeface="Arial"/>
                <a:cs typeface="Arial"/>
                <a:sym typeface="Arial"/>
              </a:rPr>
              <a:t>directamente</a:t>
            </a:r>
            <a:endParaRPr lang="en-US" sz="1100" b="0" i="0" u="none" strike="noStrike" cap="none" dirty="0">
              <a:solidFill>
                <a:srgbClr val="000000"/>
              </a:solidFill>
              <a:effectLst/>
              <a:latin typeface="Arial"/>
              <a:ea typeface="Arial"/>
              <a:cs typeface="Arial"/>
              <a:sym typeface="Arial"/>
            </a:endParaRPr>
          </a:p>
          <a:p>
            <a:pPr lvl="1"/>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La </a:t>
            </a:r>
            <a:r>
              <a:rPr lang="en-US" sz="1100" b="0" i="0" u="none" strike="noStrike" cap="none" dirty="0" err="1">
                <a:solidFill>
                  <a:srgbClr val="000000"/>
                </a:solidFill>
                <a:effectLst/>
                <a:latin typeface="Arial"/>
                <a:ea typeface="Arial"/>
                <a:cs typeface="Arial"/>
                <a:sym typeface="Arial"/>
              </a:rPr>
              <a:t>diferencia</a:t>
            </a:r>
            <a:r>
              <a:rPr lang="en-US" sz="1100" b="0" i="0" u="none" strike="noStrike" cap="none" dirty="0">
                <a:solidFill>
                  <a:srgbClr val="000000"/>
                </a:solidFill>
                <a:effectLst/>
                <a:latin typeface="Arial"/>
                <a:ea typeface="Arial"/>
                <a:cs typeface="Arial"/>
                <a:sym typeface="Arial"/>
              </a:rPr>
              <a:t> entre const y final, es que final </a:t>
            </a:r>
            <a:r>
              <a:rPr lang="en-US" sz="1100" b="0" i="0" u="none" strike="noStrike" cap="none" dirty="0" err="1">
                <a:solidFill>
                  <a:srgbClr val="000000"/>
                </a:solidFill>
                <a:effectLst/>
                <a:latin typeface="Arial"/>
                <a:ea typeface="Arial"/>
                <a:cs typeface="Arial"/>
                <a:sym typeface="Arial"/>
              </a:rPr>
              <a:t>sería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una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constante</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tiempo</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compilación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mientra</a:t>
            </a:r>
            <a:r>
              <a:rPr lang="en-US" sz="1100" b="0" i="0" u="none" strike="noStrike" cap="none" dirty="0">
                <a:solidFill>
                  <a:srgbClr val="000000"/>
                </a:solidFill>
                <a:effectLst/>
                <a:latin typeface="Arial"/>
                <a:ea typeface="Arial"/>
                <a:cs typeface="Arial"/>
                <a:sym typeface="Arial"/>
              </a:rPr>
              <a:t> que final </a:t>
            </a:r>
            <a:r>
              <a:rPr lang="en-US" sz="1100" b="0" i="0" u="none" strike="noStrike" cap="none" dirty="0" err="1">
                <a:solidFill>
                  <a:srgbClr val="000000"/>
                </a:solidFill>
                <a:effectLst/>
                <a:latin typeface="Arial"/>
                <a:ea typeface="Arial"/>
                <a:cs typeface="Arial"/>
                <a:sym typeface="Arial"/>
              </a:rPr>
              <a:t>sería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tiempo</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ejecución</a:t>
            </a:r>
            <a:r>
              <a:rPr lang="en-US" sz="1100" b="0" i="0" u="none" strike="noStrike" cap="none" dirty="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958570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351454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err="1">
                <a:solidFill>
                  <a:srgbClr val="000000"/>
                </a:solidFill>
                <a:effectLst/>
                <a:latin typeface="Arial"/>
                <a:ea typeface="Arial"/>
                <a:cs typeface="Arial"/>
                <a:sym typeface="Arial"/>
              </a:rPr>
              <a:t>Estos</a:t>
            </a:r>
            <a:r>
              <a:rPr lang="en-US" sz="1100" b="0" i="0" u="none" strike="noStrike" cap="none" dirty="0">
                <a:solidFill>
                  <a:srgbClr val="000000"/>
                </a:solidFill>
                <a:effectLst/>
                <a:latin typeface="Arial"/>
                <a:ea typeface="Arial"/>
                <a:cs typeface="Arial"/>
                <a:sym typeface="Arial"/>
              </a:rPr>
              <a:t> son dos </a:t>
            </a:r>
            <a:r>
              <a:rPr lang="en-US" sz="1100" b="0" i="0" u="none" strike="noStrike" cap="none" dirty="0" err="1">
                <a:solidFill>
                  <a:srgbClr val="000000"/>
                </a:solidFill>
                <a:effectLst/>
                <a:latin typeface="Arial"/>
                <a:ea typeface="Arial"/>
                <a:cs typeface="Arial"/>
                <a:sym typeface="Arial"/>
              </a:rPr>
              <a:t>ejemplos</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como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pueden</a:t>
            </a:r>
            <a:r>
              <a:rPr lang="en-US" sz="1100" b="0" i="0" u="none" strike="noStrike" cap="none" dirty="0">
                <a:solidFill>
                  <a:srgbClr val="000000"/>
                </a:solidFill>
                <a:effectLst/>
                <a:latin typeface="Arial"/>
                <a:ea typeface="Arial"/>
                <a:cs typeface="Arial"/>
                <a:sym typeface="Arial"/>
              </a:rPr>
              <a:t> ser </a:t>
            </a:r>
            <a:r>
              <a:rPr lang="en-US" sz="1100" b="0" i="0" u="none" strike="noStrike" cap="none" dirty="0" err="1">
                <a:solidFill>
                  <a:srgbClr val="000000"/>
                </a:solidFill>
                <a:effectLst/>
                <a:latin typeface="Arial"/>
                <a:ea typeface="Arial"/>
                <a:cs typeface="Arial"/>
                <a:sym typeface="Arial"/>
              </a:rPr>
              <a:t>implementadas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funciones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Dart.</a:t>
            </a:r>
          </a:p>
          <a:p>
            <a:r>
              <a:rPr lang="en-US" sz="1100" b="0" i="0" u="none" strike="noStrike" cap="none" dirty="0">
                <a:solidFill>
                  <a:srgbClr val="000000"/>
                </a:solidFill>
                <a:effectLst/>
                <a:latin typeface="Arial"/>
                <a:ea typeface="Arial"/>
                <a:cs typeface="Arial"/>
                <a:sym typeface="Arial"/>
              </a:rPr>
              <a:t>Dart </a:t>
            </a:r>
            <a:r>
              <a:rPr lang="en-US" sz="1100" b="0" i="0" u="none" strike="noStrike" cap="none" dirty="0" err="1">
                <a:solidFill>
                  <a:srgbClr val="000000"/>
                </a:solidFill>
                <a:effectLst/>
                <a:latin typeface="Arial"/>
                <a:ea typeface="Arial"/>
                <a:cs typeface="Arial"/>
                <a:sym typeface="Arial"/>
              </a:rPr>
              <a:t>recomienda</a:t>
            </a:r>
            <a:r>
              <a:rPr lang="en-US" sz="1100" b="0" i="0" u="none" strike="noStrike" cap="none" dirty="0">
                <a:solidFill>
                  <a:srgbClr val="000000"/>
                </a:solidFill>
                <a:effectLst/>
                <a:latin typeface="Arial"/>
                <a:ea typeface="Arial"/>
                <a:cs typeface="Arial"/>
                <a:sym typeface="Arial"/>
              </a:rPr>
              <a:t> que se </a:t>
            </a:r>
            <a:r>
              <a:rPr lang="en-US" sz="1100" b="0" i="0" u="none" strike="noStrike" cap="none" dirty="0" err="1">
                <a:solidFill>
                  <a:srgbClr val="000000"/>
                </a:solidFill>
                <a:effectLst/>
                <a:latin typeface="Arial"/>
                <a:ea typeface="Arial"/>
                <a:cs typeface="Arial"/>
                <a:sym typeface="Arial"/>
              </a:rPr>
              <a:t>especifiquen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los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tipos</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datos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las </a:t>
            </a:r>
            <a:r>
              <a:rPr lang="en-US" sz="1100" b="0" i="0" u="none" strike="noStrike" cap="none" dirty="0" err="1">
                <a:solidFill>
                  <a:srgbClr val="000000"/>
                </a:solidFill>
                <a:effectLst/>
                <a:latin typeface="Arial"/>
                <a:ea typeface="Arial"/>
                <a:cs typeface="Arial"/>
                <a:sym typeface="Arial"/>
              </a:rPr>
              <a:t>funciones</a:t>
            </a:r>
            <a:r>
              <a:rPr lang="en-US" sz="1100" b="0" i="0" u="none" strike="noStrike" cap="none" dirty="0">
                <a:solidFill>
                  <a:srgbClr val="000000"/>
                </a:solidFill>
                <a:effectLst/>
                <a:latin typeface="Arial"/>
                <a:ea typeface="Arial"/>
                <a:cs typeface="Arial"/>
                <a:sym typeface="Arial"/>
              </a:rPr>
              <a:t> y </a:t>
            </a:r>
            <a:r>
              <a:rPr lang="en-US" sz="1100" b="0" i="0" u="none" strike="noStrike" cap="none" dirty="0" err="1">
                <a:solidFill>
                  <a:srgbClr val="000000"/>
                </a:solidFill>
                <a:effectLst/>
                <a:latin typeface="Arial"/>
                <a:ea typeface="Arial"/>
                <a:cs typeface="Arial"/>
                <a:sym typeface="Arial"/>
              </a:rPr>
              <a:t>parametros</a:t>
            </a:r>
            <a:r>
              <a:rPr lang="en-US" sz="1100" b="0" i="0" u="none" strike="noStrike" cap="none" dirty="0">
                <a:solidFill>
                  <a:srgbClr val="000000"/>
                </a:solidFill>
                <a:effectLst/>
                <a:latin typeface="Arial"/>
                <a:ea typeface="Arial"/>
                <a:cs typeface="Arial"/>
                <a:sym typeface="Arial"/>
              </a:rPr>
              <a:t> de las </a:t>
            </a:r>
            <a:r>
              <a:rPr lang="en-US" sz="1100" b="0" i="0" u="none" strike="noStrike" cap="none" dirty="0" err="1">
                <a:solidFill>
                  <a:srgbClr val="000000"/>
                </a:solidFill>
                <a:effectLst/>
                <a:latin typeface="Arial"/>
                <a:ea typeface="Arial"/>
                <a:cs typeface="Arial"/>
                <a:sym typeface="Arial"/>
              </a:rPr>
              <a:t>mismas</a:t>
            </a:r>
            <a:r>
              <a:rPr lang="en-US" sz="1100" b="0" i="0" u="none" strike="noStrike" cap="none" dirty="0">
                <a:solidFill>
                  <a:srgbClr val="000000"/>
                </a:solidFill>
                <a:effectLst/>
                <a:latin typeface="Arial"/>
                <a:ea typeface="Arial"/>
                <a:cs typeface="Arial"/>
                <a:sym typeface="Arial"/>
              </a:rPr>
              <a:t> a </a:t>
            </a:r>
            <a:r>
              <a:rPr lang="en-US" sz="1100" b="0" i="0" u="none" strike="noStrike" cap="none" dirty="0" err="1">
                <a:solidFill>
                  <a:srgbClr val="000000"/>
                </a:solidFill>
                <a:effectLst/>
                <a:latin typeface="Arial"/>
                <a:ea typeface="Arial"/>
                <a:cs typeface="Arial"/>
                <a:sym typeface="Arial"/>
              </a:rPr>
              <a:t>pesar</a:t>
            </a:r>
            <a:r>
              <a:rPr lang="en-US" sz="1100" b="0" i="0" u="none" strike="noStrike" cap="none" dirty="0">
                <a:solidFill>
                  <a:srgbClr val="000000"/>
                </a:solidFill>
                <a:effectLst/>
                <a:latin typeface="Arial"/>
                <a:ea typeface="Arial"/>
                <a:cs typeface="Arial"/>
                <a:sym typeface="Arial"/>
              </a:rPr>
              <a:t> de que sea </a:t>
            </a:r>
            <a:r>
              <a:rPr lang="en-US" sz="1100" b="0" i="0" u="none" strike="noStrike" cap="none" dirty="0" err="1">
                <a:solidFill>
                  <a:srgbClr val="000000"/>
                </a:solidFill>
                <a:effectLst/>
                <a:latin typeface="Arial"/>
                <a:ea typeface="Arial"/>
                <a:cs typeface="Arial"/>
                <a:sym typeface="Arial"/>
              </a:rPr>
              <a:t>correcto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el</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ejemplo</a:t>
            </a:r>
            <a:r>
              <a:rPr lang="en-US" sz="1100" b="0" i="0" u="none" strike="noStrike" cap="none" dirty="0">
                <a:solidFill>
                  <a:srgbClr val="000000"/>
                </a:solidFill>
                <a:effectLst/>
                <a:latin typeface="Arial"/>
                <a:ea typeface="Arial"/>
                <a:cs typeface="Arial"/>
                <a:sym typeface="Arial"/>
              </a:rPr>
              <a:t> de la </a:t>
            </a:r>
            <a:r>
              <a:rPr lang="en-US" sz="1100" b="0" i="0" u="none" strike="noStrike" cap="none" dirty="0" err="1">
                <a:solidFill>
                  <a:srgbClr val="000000"/>
                </a:solidFill>
                <a:effectLst/>
                <a:latin typeface="Arial"/>
                <a:ea typeface="Arial"/>
                <a:cs typeface="Arial"/>
                <a:sym typeface="Arial"/>
              </a:rPr>
              <a:t>derecha</a:t>
            </a:r>
            <a:r>
              <a:rPr lang="en-US" sz="1100" b="0" i="0" u="none" strike="noStrike" cap="none" dirty="0">
                <a:solidFill>
                  <a:srgbClr val="000000"/>
                </a:solidFill>
                <a:effectLst/>
                <a:latin typeface="Arial"/>
                <a:ea typeface="Arial"/>
                <a:cs typeface="Arial"/>
                <a:sym typeface="Arial"/>
              </a:rPr>
              <a:t>. </a:t>
            </a:r>
          </a:p>
        </p:txBody>
      </p:sp>
    </p:spTree>
    <p:extLst>
      <p:ext uri="{BB962C8B-B14F-4D97-AF65-F5344CB8AC3E}">
        <p14:creationId xmlns:p14="http://schemas.microsoft.com/office/powerpoint/2010/main" val="14801615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Dart </a:t>
            </a:r>
            <a:r>
              <a:rPr lang="en-US" sz="1100" b="0" i="0" u="none" strike="noStrike" cap="none" dirty="0" err="1">
                <a:solidFill>
                  <a:srgbClr val="000000"/>
                </a:solidFill>
                <a:effectLst/>
                <a:latin typeface="Arial"/>
                <a:ea typeface="Arial"/>
                <a:cs typeface="Arial"/>
                <a:sym typeface="Arial"/>
              </a:rPr>
              <a:t>permite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los</a:t>
            </a:r>
            <a:r>
              <a:rPr lang="en-US" sz="1100" b="0" i="0" u="none" strike="noStrike" cap="none" dirty="0">
                <a:solidFill>
                  <a:srgbClr val="000000"/>
                </a:solidFill>
                <a:effectLst/>
                <a:latin typeface="Arial"/>
                <a:ea typeface="Arial"/>
                <a:cs typeface="Arial"/>
                <a:sym typeface="Arial"/>
              </a:rPr>
              <a:t> arrow functions </a:t>
            </a:r>
            <a:r>
              <a:rPr lang="en-US" sz="1100" b="0" i="0" u="none" strike="noStrike" cap="none" dirty="0" err="1">
                <a:solidFill>
                  <a:srgbClr val="000000"/>
                </a:solidFill>
                <a:effectLst/>
                <a:latin typeface="Arial"/>
                <a:ea typeface="Arial"/>
                <a:cs typeface="Arial"/>
                <a:sym typeface="Arial"/>
              </a:rPr>
              <a:t>también</a:t>
            </a:r>
            <a:r>
              <a:rPr lang="en-US" sz="1100" b="0" i="0" u="none" strike="noStrike" cap="none" dirty="0">
                <a:solidFill>
                  <a:srgbClr val="000000"/>
                </a:solidFill>
                <a:effectLst/>
                <a:latin typeface="Arial"/>
                <a:ea typeface="Arial"/>
                <a:cs typeface="Arial"/>
                <a:sym typeface="Arial"/>
              </a:rPr>
              <a:t> para la </a:t>
            </a:r>
            <a:r>
              <a:rPr lang="en-US" sz="1100" b="0" i="0" u="none" strike="noStrike" cap="none" dirty="0" err="1">
                <a:solidFill>
                  <a:srgbClr val="000000"/>
                </a:solidFill>
                <a:effectLst/>
                <a:latin typeface="Arial"/>
                <a:ea typeface="Arial"/>
                <a:cs typeface="Arial"/>
                <a:sym typeface="Arial"/>
              </a:rPr>
              <a:t>definición</a:t>
            </a:r>
            <a:r>
              <a:rPr lang="en-US" sz="1100" b="0" i="0" u="none" strike="noStrike" cap="none" dirty="0">
                <a:solidFill>
                  <a:srgbClr val="000000"/>
                </a:solidFill>
                <a:effectLst/>
                <a:latin typeface="Arial"/>
                <a:ea typeface="Arial"/>
                <a:cs typeface="Arial"/>
                <a:sym typeface="Arial"/>
              </a:rPr>
              <a:t> de </a:t>
            </a:r>
            <a:r>
              <a:rPr lang="en-US" sz="1100" b="0" i="0" u="none" strike="noStrike" cap="none" dirty="0" err="1">
                <a:solidFill>
                  <a:srgbClr val="000000"/>
                </a:solidFill>
                <a:effectLst/>
                <a:latin typeface="Arial"/>
                <a:ea typeface="Arial"/>
                <a:cs typeface="Arial"/>
                <a:sym typeface="Arial"/>
              </a:rPr>
              <a:t>funciones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como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una</a:t>
            </a:r>
            <a:r>
              <a:rPr lang="en-US" sz="1100" b="0" i="0" u="none" strike="noStrike" cap="none" dirty="0">
                <a:solidFill>
                  <a:srgbClr val="000000"/>
                </a:solidFill>
                <a:effectLst/>
                <a:latin typeface="Arial"/>
                <a:ea typeface="Arial"/>
                <a:cs typeface="Arial"/>
                <a:sym typeface="Arial"/>
              </a:rPr>
              <a:t> sola expression </a:t>
            </a:r>
          </a:p>
        </p:txBody>
      </p:sp>
    </p:spTree>
    <p:extLst>
      <p:ext uri="{BB962C8B-B14F-4D97-AF65-F5344CB8AC3E}">
        <p14:creationId xmlns:p14="http://schemas.microsoft.com/office/powerpoint/2010/main" val="2089054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GOOGLE’S DEFINITION</a:t>
            </a:r>
          </a:p>
          <a:p>
            <a:pPr lvl="1"/>
            <a:r>
              <a:rPr lang="en-US" sz="1100" b="0" i="0" u="none" strike="noStrike" cap="none" dirty="0">
                <a:solidFill>
                  <a:srgbClr val="000000"/>
                </a:solidFill>
                <a:effectLst/>
                <a:latin typeface="Arial"/>
                <a:ea typeface="Arial"/>
                <a:cs typeface="Arial"/>
                <a:sym typeface="Arial"/>
              </a:rPr>
              <a:t>Flutter is Google’s portable UI toolkit for crafting beautiful, natively compiled applications for mobile, web, and desktop from a single codebase. Flutter works with existing code, is used by developers and organizations around the world, and is free and open source.</a:t>
            </a:r>
          </a:p>
          <a:p>
            <a:pPr lvl="1"/>
            <a:r>
              <a:rPr lang="en-US" sz="1100" b="0" i="0" u="none" strike="noStrike" cap="none" dirty="0">
                <a:solidFill>
                  <a:srgbClr val="000000"/>
                </a:solidFill>
                <a:effectLst/>
                <a:latin typeface="Arial"/>
                <a:cs typeface="Arial"/>
                <a:sym typeface="Arial"/>
              </a:rPr>
              <a:t>Flutter </a:t>
            </a:r>
            <a:r>
              <a:rPr lang="en-US" sz="1100" b="0" i="0" u="none" strike="noStrike" cap="none" dirty="0" err="1">
                <a:solidFill>
                  <a:srgbClr val="000000"/>
                </a:solidFill>
                <a:effectLst/>
                <a:latin typeface="Arial"/>
                <a:cs typeface="Arial"/>
                <a:sym typeface="Arial"/>
              </a:rPr>
              <a:t>fue</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publicado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Mayo de 2017, </a:t>
            </a:r>
            <a:r>
              <a:rPr lang="en-US" sz="1100" b="0" i="0" u="none" strike="noStrike" cap="none" dirty="0" err="1">
                <a:solidFill>
                  <a:srgbClr val="000000"/>
                </a:solidFill>
                <a:effectLst/>
                <a:latin typeface="Arial"/>
                <a:cs typeface="Arial"/>
                <a:sym typeface="Arial"/>
              </a:rPr>
              <a:t>el</a:t>
            </a:r>
            <a:r>
              <a:rPr lang="en-US" sz="1100" b="0" i="0" u="none" strike="noStrike" cap="none" dirty="0">
                <a:solidFill>
                  <a:srgbClr val="000000"/>
                </a:solidFill>
                <a:effectLst/>
                <a:latin typeface="Arial"/>
                <a:cs typeface="Arial"/>
                <a:sym typeface="Arial"/>
              </a:rPr>
              <a:t> framework </a:t>
            </a:r>
            <a:r>
              <a:rPr lang="en-US" sz="1100" b="0" i="0" u="none" strike="noStrike" cap="none" dirty="0" err="1">
                <a:solidFill>
                  <a:srgbClr val="000000"/>
                </a:solidFill>
                <a:effectLst/>
                <a:latin typeface="Arial"/>
                <a:cs typeface="Arial"/>
                <a:sym typeface="Arial"/>
              </a:rPr>
              <a:t>multiplataforma</a:t>
            </a:r>
            <a:r>
              <a:rPr lang="en-US" sz="1100" b="0" i="0" u="none" strike="noStrike" cap="none" dirty="0">
                <a:solidFill>
                  <a:srgbClr val="000000"/>
                </a:solidFill>
                <a:effectLst/>
                <a:latin typeface="Arial"/>
                <a:cs typeface="Arial"/>
                <a:sym typeface="Arial"/>
              </a:rPr>
              <a:t> de Google </a:t>
            </a:r>
          </a:p>
          <a:p>
            <a:pPr lvl="1"/>
            <a:endParaRPr lang="en-US" sz="1100" b="0" i="0" u="none" strike="noStrike" cap="none" dirty="0">
              <a:solidFill>
                <a:srgbClr val="000000"/>
              </a:solidFill>
              <a:effectLst/>
              <a:latin typeface="Arial"/>
              <a:cs typeface="Arial"/>
              <a:sym typeface="Arial"/>
            </a:endParaRPr>
          </a:p>
          <a:p>
            <a:pPr lvl="0"/>
            <a:r>
              <a:rPr lang="en-US" b="0" i="0" u="none" strike="noStrike" cap="none" dirty="0">
                <a:solidFill>
                  <a:srgbClr val="000000"/>
                </a:solidFill>
                <a:effectLst/>
                <a:latin typeface="Arial"/>
                <a:cs typeface="Arial"/>
                <a:sym typeface="Arial"/>
              </a:rPr>
              <a:t>A la </a:t>
            </a:r>
            <a:r>
              <a:rPr lang="en-US" b="0" i="0" u="none" strike="noStrike" cap="none" dirty="0" err="1">
                <a:solidFill>
                  <a:srgbClr val="000000"/>
                </a:solidFill>
                <a:effectLst/>
                <a:latin typeface="Arial"/>
                <a:cs typeface="Arial"/>
                <a:sym typeface="Arial"/>
              </a:rPr>
              <a:t>fecha</a:t>
            </a:r>
            <a:r>
              <a:rPr lang="en-US" b="0" i="0" u="none" strike="noStrike" cap="none" dirty="0">
                <a:solidFill>
                  <a:srgbClr val="000000"/>
                </a:solidFill>
                <a:effectLst/>
                <a:latin typeface="Arial"/>
                <a:cs typeface="Arial"/>
                <a:sym typeface="Arial"/>
              </a:rPr>
              <a:t> Flutter </a:t>
            </a:r>
            <a:r>
              <a:rPr lang="en-US" b="0" i="0" u="none" strike="noStrike" cap="none" dirty="0" err="1">
                <a:solidFill>
                  <a:srgbClr val="000000"/>
                </a:solidFill>
                <a:effectLst/>
                <a:latin typeface="Arial"/>
                <a:cs typeface="Arial"/>
                <a:sym typeface="Arial"/>
              </a:rPr>
              <a:t>va</a:t>
            </a:r>
            <a:r>
              <a:rPr lang="en-US" b="0" i="0" u="none" strike="noStrike" cap="none" dirty="0">
                <a:solidFill>
                  <a:srgbClr val="000000"/>
                </a:solidFill>
                <a:effectLst/>
                <a:latin typeface="Arial"/>
                <a:cs typeface="Arial"/>
                <a:sym typeface="Arial"/>
              </a:rPr>
              <a:t> </a:t>
            </a:r>
            <a:r>
              <a:rPr lang="en-US" b="0" i="0" u="none" strike="noStrike" cap="none" dirty="0" err="1">
                <a:solidFill>
                  <a:srgbClr val="000000"/>
                </a:solidFill>
                <a:effectLst/>
                <a:latin typeface="Arial"/>
                <a:cs typeface="Arial"/>
                <a:sym typeface="Arial"/>
              </a:rPr>
              <a:t>por</a:t>
            </a:r>
            <a:r>
              <a:rPr lang="en-US" b="0" i="0" u="none" strike="noStrike" cap="none" dirty="0">
                <a:solidFill>
                  <a:srgbClr val="000000"/>
                </a:solidFill>
                <a:effectLst/>
                <a:latin typeface="Arial"/>
                <a:cs typeface="Arial"/>
                <a:sym typeface="Arial"/>
              </a:rPr>
              <a:t> </a:t>
            </a:r>
            <a:r>
              <a:rPr lang="en-US" b="0" i="0" u="none" strike="noStrike" cap="none" dirty="0" err="1">
                <a:solidFill>
                  <a:srgbClr val="000000"/>
                </a:solidFill>
                <a:effectLst/>
                <a:latin typeface="Arial"/>
                <a:cs typeface="Arial"/>
                <a:sym typeface="Arial"/>
              </a:rPr>
              <a:t>su</a:t>
            </a:r>
            <a:r>
              <a:rPr lang="en-US" b="0" i="0" u="none" strike="noStrike" cap="none" dirty="0">
                <a:solidFill>
                  <a:srgbClr val="000000"/>
                </a:solidFill>
                <a:effectLst/>
                <a:latin typeface="Arial"/>
                <a:cs typeface="Arial"/>
                <a:sym typeface="Arial"/>
              </a:rPr>
              <a:t> version 3, la </a:t>
            </a:r>
            <a:r>
              <a:rPr lang="en-US" b="0" i="0" u="none" strike="noStrike" cap="none" dirty="0" err="1">
                <a:solidFill>
                  <a:srgbClr val="000000"/>
                </a:solidFill>
                <a:effectLst/>
                <a:latin typeface="Arial"/>
                <a:cs typeface="Arial"/>
                <a:sym typeface="Arial"/>
              </a:rPr>
              <a:t>cuál</a:t>
            </a:r>
            <a:r>
              <a:rPr lang="en-US" b="0" i="0" u="none" strike="noStrike" cap="none" dirty="0">
                <a:solidFill>
                  <a:srgbClr val="000000"/>
                </a:solidFill>
                <a:effectLst/>
                <a:latin typeface="Arial"/>
                <a:cs typeface="Arial"/>
                <a:sym typeface="Arial"/>
              </a:rPr>
              <a:t> </a:t>
            </a:r>
            <a:r>
              <a:rPr lang="en-US" b="0" i="0" u="none" strike="noStrike" cap="none" dirty="0" err="1">
                <a:solidFill>
                  <a:srgbClr val="000000"/>
                </a:solidFill>
                <a:effectLst/>
                <a:latin typeface="Arial"/>
                <a:cs typeface="Arial"/>
                <a:sym typeface="Arial"/>
              </a:rPr>
              <a:t>fue</a:t>
            </a:r>
            <a:r>
              <a:rPr lang="en-US" b="0" i="0" u="none" strike="noStrike" cap="none" dirty="0">
                <a:solidFill>
                  <a:srgbClr val="000000"/>
                </a:solidFill>
                <a:effectLst/>
                <a:latin typeface="Arial"/>
                <a:cs typeface="Arial"/>
                <a:sym typeface="Arial"/>
              </a:rPr>
              <a:t> released, </a:t>
            </a:r>
            <a:r>
              <a:rPr lang="en-US" b="0" i="0" u="none" strike="noStrike" cap="none" dirty="0" err="1">
                <a:solidFill>
                  <a:srgbClr val="000000"/>
                </a:solidFill>
                <a:effectLst/>
                <a:latin typeface="Arial"/>
                <a:cs typeface="Arial"/>
                <a:sym typeface="Arial"/>
              </a:rPr>
              <a:t>el</a:t>
            </a:r>
            <a:r>
              <a:rPr lang="en-US" b="0" i="0" u="none" strike="noStrike" cap="none" dirty="0">
                <a:solidFill>
                  <a:srgbClr val="000000"/>
                </a:solidFill>
                <a:effectLst/>
                <a:latin typeface="Arial"/>
                <a:cs typeface="Arial"/>
                <a:sym typeface="Arial"/>
              </a:rPr>
              <a:t> 11 de mayo de 2022</a:t>
            </a:r>
            <a:endParaRPr lang="es-ES_tradnl" dirty="0"/>
          </a:p>
        </p:txBody>
      </p:sp>
    </p:spTree>
    <p:extLst>
      <p:ext uri="{BB962C8B-B14F-4D97-AF65-F5344CB8AC3E}">
        <p14:creationId xmlns:p14="http://schemas.microsoft.com/office/powerpoint/2010/main" val="8739715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Se </a:t>
            </a:r>
            <a:r>
              <a:rPr lang="en-US" sz="1100" b="0" i="0" u="none" strike="noStrike" cap="none" dirty="0" err="1">
                <a:solidFill>
                  <a:srgbClr val="000000"/>
                </a:solidFill>
                <a:effectLst/>
                <a:latin typeface="Arial"/>
                <a:ea typeface="Arial"/>
                <a:cs typeface="Arial"/>
                <a:sym typeface="Arial"/>
              </a:rPr>
              <a:t>pueden</a:t>
            </a:r>
            <a:r>
              <a:rPr lang="en-US" sz="1100" b="0" i="0" u="none" strike="noStrike" cap="none" dirty="0">
                <a:solidFill>
                  <a:srgbClr val="000000"/>
                </a:solidFill>
                <a:effectLst/>
                <a:latin typeface="Arial"/>
                <a:ea typeface="Arial"/>
                <a:cs typeface="Arial"/>
                <a:sym typeface="Arial"/>
              </a:rPr>
              <a:t> usar trailing commas </a:t>
            </a:r>
            <a:r>
              <a:rPr lang="en-US" sz="1100" b="0" i="0" u="none" strike="noStrike" cap="none" dirty="0" err="1">
                <a:solidFill>
                  <a:srgbClr val="000000"/>
                </a:solidFill>
                <a:effectLst/>
                <a:latin typeface="Arial"/>
                <a:ea typeface="Arial"/>
                <a:cs typeface="Arial"/>
                <a:sym typeface="Arial"/>
              </a:rPr>
              <a:t>en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cualquier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función</a:t>
            </a:r>
            <a:r>
              <a:rPr lang="en-US" sz="1100" b="0" i="0" u="none" strike="noStrike" cap="none" dirty="0">
                <a:solidFill>
                  <a:srgbClr val="000000"/>
                </a:solidFill>
                <a:effectLst/>
                <a:latin typeface="Arial"/>
                <a:ea typeface="Arial"/>
                <a:cs typeface="Arial"/>
                <a:sym typeface="Arial"/>
              </a:rPr>
              <a:t> de Dart.</a:t>
            </a:r>
          </a:p>
        </p:txBody>
      </p:sp>
    </p:spTree>
    <p:extLst>
      <p:ext uri="{BB962C8B-B14F-4D97-AF65-F5344CB8AC3E}">
        <p14:creationId xmlns:p14="http://schemas.microsoft.com/office/powerpoint/2010/main" val="1979943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597099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4031872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Wrapping a set of function parameters in [] marks them as optional positional parameters:</a:t>
            </a:r>
            <a:r>
              <a:rPr lang="es-ES_tradnl" dirty="0"/>
              <a:t>.</a:t>
            </a:r>
          </a:p>
        </p:txBody>
      </p:sp>
    </p:spTree>
    <p:extLst>
      <p:ext uri="{BB962C8B-B14F-4D97-AF65-F5344CB8AC3E}">
        <p14:creationId xmlns:p14="http://schemas.microsoft.com/office/powerpoint/2010/main" val="35248094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You can also create a nameless function called an </a:t>
            </a:r>
            <a:r>
              <a:rPr lang="en-US" sz="1100" b="0" i="1" u="none" strike="noStrike" cap="none" dirty="0">
                <a:solidFill>
                  <a:srgbClr val="000000"/>
                </a:solidFill>
                <a:effectLst/>
                <a:latin typeface="Arial"/>
                <a:ea typeface="Arial"/>
                <a:cs typeface="Arial"/>
                <a:sym typeface="Arial"/>
              </a:rPr>
              <a:t>anonymous function</a:t>
            </a:r>
            <a:r>
              <a:rPr lang="en-US" sz="1100" b="0" i="0" u="none" strike="noStrike" cap="none" dirty="0">
                <a:solidFill>
                  <a:srgbClr val="000000"/>
                </a:solidFill>
                <a:effectLst/>
                <a:latin typeface="Arial"/>
                <a:ea typeface="Arial"/>
                <a:cs typeface="Arial"/>
                <a:sym typeface="Arial"/>
              </a:rPr>
              <a:t>, or sometimes a </a:t>
            </a:r>
            <a:r>
              <a:rPr lang="en-US" sz="1100" b="0" i="1" u="none" strike="noStrike" cap="none" dirty="0">
                <a:solidFill>
                  <a:srgbClr val="000000"/>
                </a:solidFill>
                <a:effectLst/>
                <a:latin typeface="Arial"/>
                <a:ea typeface="Arial"/>
                <a:cs typeface="Arial"/>
                <a:sym typeface="Arial"/>
              </a:rPr>
              <a:t>lambda</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closure</a:t>
            </a:r>
            <a:r>
              <a:rPr lang="en-US" sz="1100" b="0" i="0" u="none" strike="noStrike" cap="none" dirty="0">
                <a:solidFill>
                  <a:srgbClr val="000000"/>
                </a:solidFill>
                <a:effectLst/>
                <a:latin typeface="Arial"/>
                <a:ea typeface="Arial"/>
                <a:cs typeface="Arial"/>
                <a:sym typeface="Arial"/>
              </a:rPr>
              <a:t>. </a:t>
            </a:r>
          </a:p>
        </p:txBody>
      </p:sp>
    </p:spTree>
    <p:extLst>
      <p:ext uri="{BB962C8B-B14F-4D97-AF65-F5344CB8AC3E}">
        <p14:creationId xmlns:p14="http://schemas.microsoft.com/office/powerpoint/2010/main" val="1169459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err="1"/>
              <a:t>Remember</a:t>
            </a:r>
            <a:r>
              <a:rPr lang="es-ES_tradnl" dirty="0"/>
              <a:t> </a:t>
            </a:r>
            <a:r>
              <a:rPr lang="es-ES_tradnl" dirty="0" err="1"/>
              <a:t>to</a:t>
            </a:r>
            <a:r>
              <a:rPr lang="es-ES_tradnl" dirty="0"/>
              <a:t> </a:t>
            </a:r>
            <a:r>
              <a:rPr lang="es-ES_tradnl" dirty="0" err="1"/>
              <a:t>mention</a:t>
            </a:r>
            <a:r>
              <a:rPr lang="es-ES_tradnl" dirty="0"/>
              <a:t> </a:t>
            </a:r>
            <a:r>
              <a:rPr lang="es-ES_tradnl" dirty="0" err="1"/>
              <a:t>lists</a:t>
            </a:r>
            <a:r>
              <a:rPr lang="es-ES_tradnl" dirty="0"/>
              <a:t> and </a:t>
            </a:r>
            <a:r>
              <a:rPr lang="es-ES_tradnl" dirty="0" err="1"/>
              <a:t>collections</a:t>
            </a:r>
            <a:r>
              <a:rPr lang="es-ES_tradnl" dirty="0"/>
              <a:t>.</a:t>
            </a:r>
          </a:p>
          <a:p>
            <a:endParaRPr lang="es-ES_tradnl" dirty="0"/>
          </a:p>
        </p:txBody>
      </p:sp>
    </p:spTree>
    <p:extLst>
      <p:ext uri="{BB962C8B-B14F-4D97-AF65-F5344CB8AC3E}">
        <p14:creationId xmlns:p14="http://schemas.microsoft.com/office/powerpoint/2010/main" val="29019895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Si los objetos sobre los que se están iterando son iterables como las listas y los sets y si no se necesita el índice actual de la iteración actual, se puede usar el </a:t>
            </a:r>
            <a:r>
              <a:rPr lang="es-ES_tradnl" dirty="0" err="1"/>
              <a:t>for</a:t>
            </a:r>
            <a:r>
              <a:rPr lang="es-ES_tradnl" dirty="0"/>
              <a:t> in como forma de iteración</a:t>
            </a:r>
          </a:p>
        </p:txBody>
      </p:sp>
    </p:spTree>
    <p:extLst>
      <p:ext uri="{BB962C8B-B14F-4D97-AF65-F5344CB8AC3E}">
        <p14:creationId xmlns:p14="http://schemas.microsoft.com/office/powerpoint/2010/main" val="3035541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8401104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0865882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58342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Preguntas</a:t>
            </a:r>
            <a:endParaRPr lang="en-US" dirty="0"/>
          </a:p>
          <a:p>
            <a:pPr lvl="1"/>
            <a:r>
              <a:rPr lang="en-US" dirty="0"/>
              <a:t>Por que usar Dart y no un </a:t>
            </a:r>
            <a:r>
              <a:rPr lang="en-US" dirty="0" err="1"/>
              <a:t>lenguaje</a:t>
            </a:r>
            <a:r>
              <a:rPr lang="en-US" dirty="0"/>
              <a:t> </a:t>
            </a:r>
            <a:r>
              <a:rPr lang="en-US" dirty="0" err="1"/>
              <a:t>conocido</a:t>
            </a:r>
            <a:r>
              <a:rPr lang="en-US" dirty="0"/>
              <a:t> </a:t>
            </a:r>
            <a:r>
              <a:rPr lang="en-US" dirty="0" err="1"/>
              <a:t>como</a:t>
            </a:r>
            <a:r>
              <a:rPr lang="en-US" dirty="0"/>
              <a:t> </a:t>
            </a:r>
            <a:r>
              <a:rPr lang="en-US" dirty="0" err="1"/>
              <a:t>javascripT</a:t>
            </a:r>
            <a:r>
              <a:rPr lang="en-US" dirty="0"/>
              <a:t>, </a:t>
            </a:r>
            <a:r>
              <a:rPr lang="en-US" dirty="0" err="1"/>
              <a:t>esto</a:t>
            </a:r>
            <a:r>
              <a:rPr lang="en-US" dirty="0"/>
              <a:t> se </a:t>
            </a:r>
            <a:r>
              <a:rPr lang="en-US" dirty="0" err="1"/>
              <a:t>debe</a:t>
            </a:r>
            <a:r>
              <a:rPr lang="en-US" dirty="0"/>
              <a:t> a </a:t>
            </a:r>
            <a:r>
              <a:rPr lang="en-US" dirty="0" err="1"/>
              <a:t>como</a:t>
            </a:r>
            <a:r>
              <a:rPr lang="en-US" dirty="0"/>
              <a:t> </a:t>
            </a:r>
            <a:r>
              <a:rPr lang="en-US" dirty="0" err="1"/>
              <a:t>funciona</a:t>
            </a:r>
            <a:r>
              <a:rPr lang="en-US" dirty="0"/>
              <a:t> Flutter </a:t>
            </a:r>
            <a:r>
              <a:rPr lang="en-US" dirty="0" err="1"/>
              <a:t>internamente</a:t>
            </a:r>
            <a:r>
              <a:rPr lang="en-US" dirty="0"/>
              <a:t> y </a:t>
            </a:r>
            <a:r>
              <a:rPr lang="en-US" dirty="0" err="1"/>
              <a:t>el</a:t>
            </a:r>
            <a:r>
              <a:rPr lang="en-US" dirty="0"/>
              <a:t> </a:t>
            </a:r>
            <a:r>
              <a:rPr lang="en-US" dirty="0" err="1"/>
              <a:t>deseo</a:t>
            </a:r>
            <a:r>
              <a:rPr lang="en-US" dirty="0"/>
              <a:t> de </a:t>
            </a:r>
            <a:r>
              <a:rPr lang="en-US" dirty="0" err="1"/>
              <a:t>poder</a:t>
            </a:r>
            <a:r>
              <a:rPr lang="en-US" dirty="0"/>
              <a:t> </a:t>
            </a:r>
            <a:r>
              <a:rPr lang="en-US" dirty="0" err="1"/>
              <a:t>darle</a:t>
            </a:r>
            <a:r>
              <a:rPr lang="en-US" dirty="0"/>
              <a:t> </a:t>
            </a:r>
            <a:r>
              <a:rPr lang="en-US" dirty="0" err="1"/>
              <a:t>una</a:t>
            </a:r>
            <a:r>
              <a:rPr lang="en-US" dirty="0"/>
              <a:t> Buena </a:t>
            </a:r>
            <a:r>
              <a:rPr lang="en-US" dirty="0" err="1"/>
              <a:t>experiencia</a:t>
            </a:r>
            <a:r>
              <a:rPr lang="en-US" dirty="0"/>
              <a:t> de Desarrollo al developer.</a:t>
            </a:r>
          </a:p>
        </p:txBody>
      </p:sp>
    </p:spTree>
    <p:extLst>
      <p:ext uri="{BB962C8B-B14F-4D97-AF65-F5344CB8AC3E}">
        <p14:creationId xmlns:p14="http://schemas.microsoft.com/office/powerpoint/2010/main" val="30587401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5629095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De igual forma en Dart, puedes crear tus propias excepciones o hacer </a:t>
            </a:r>
            <a:r>
              <a:rPr lang="es-ES_tradnl" dirty="0" err="1"/>
              <a:t>throw</a:t>
            </a:r>
            <a:r>
              <a:rPr lang="es-ES_tradnl" dirty="0"/>
              <a:t> a objetos no nulos que no necesariamente tienen que ser un error o una excepción.</a:t>
            </a:r>
          </a:p>
        </p:txBody>
      </p:sp>
    </p:spTree>
    <p:extLst>
      <p:ext uri="{BB962C8B-B14F-4D97-AF65-F5344CB8AC3E}">
        <p14:creationId xmlns:p14="http://schemas.microsoft.com/office/powerpoint/2010/main" val="20037475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De igual forma en Dart, puedes crear tus propias excepciones o hacer </a:t>
            </a:r>
            <a:r>
              <a:rPr lang="es-ES_tradnl" dirty="0" err="1"/>
              <a:t>throw</a:t>
            </a:r>
            <a:r>
              <a:rPr lang="es-ES_tradnl" dirty="0"/>
              <a:t> a objetos no nulos que no necesariamente tienen que ser un error o una excepción.</a:t>
            </a:r>
          </a:p>
        </p:txBody>
      </p:sp>
    </p:spTree>
    <p:extLst>
      <p:ext uri="{BB962C8B-B14F-4D97-AF65-F5344CB8AC3E}">
        <p14:creationId xmlns:p14="http://schemas.microsoft.com/office/powerpoint/2010/main" val="27145925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43878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err="1"/>
              <a:t>Talk</a:t>
            </a:r>
            <a:r>
              <a:rPr lang="es-ES_tradnl" dirty="0"/>
              <a:t> </a:t>
            </a:r>
            <a:r>
              <a:rPr lang="es-ES_tradnl" dirty="0" err="1"/>
              <a:t>about</a:t>
            </a:r>
            <a:r>
              <a:rPr lang="es-ES_tradnl" dirty="0"/>
              <a:t> </a:t>
            </a:r>
            <a:r>
              <a:rPr lang="es-ES_tradnl" dirty="0" err="1"/>
              <a:t>classes</a:t>
            </a:r>
            <a:r>
              <a:rPr lang="es-ES_tradnl" dirty="0"/>
              <a:t>, </a:t>
            </a:r>
            <a:r>
              <a:rPr lang="es-ES_tradnl" dirty="0" err="1"/>
              <a:t>constructors</a:t>
            </a:r>
            <a:r>
              <a:rPr lang="es-ES_tradnl" dirty="0"/>
              <a:t>, </a:t>
            </a:r>
            <a:r>
              <a:rPr lang="es-ES_tradnl" dirty="0" err="1"/>
              <a:t>extension</a:t>
            </a:r>
            <a:endParaRPr lang="es-ES_tradnl" dirty="0"/>
          </a:p>
        </p:txBody>
      </p:sp>
    </p:spTree>
    <p:extLst>
      <p:ext uri="{BB962C8B-B14F-4D97-AF65-F5344CB8AC3E}">
        <p14:creationId xmlns:p14="http://schemas.microsoft.com/office/powerpoint/2010/main" val="26140407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Mencionar los </a:t>
            </a:r>
            <a:r>
              <a:rPr lang="es-ES_tradnl" dirty="0" err="1"/>
              <a:t>named</a:t>
            </a:r>
            <a:r>
              <a:rPr lang="es-ES_tradnl" dirty="0"/>
              <a:t> </a:t>
            </a:r>
            <a:r>
              <a:rPr lang="es-ES_tradnl" dirty="0" err="1"/>
              <a:t>constructors</a:t>
            </a:r>
            <a:endParaRPr lang="es-ES_tradnl" dirty="0"/>
          </a:p>
        </p:txBody>
      </p:sp>
    </p:spTree>
    <p:extLst>
      <p:ext uri="{BB962C8B-B14F-4D97-AF65-F5344CB8AC3E}">
        <p14:creationId xmlns:p14="http://schemas.microsoft.com/office/powerpoint/2010/main" val="3002145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3201282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064296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En Dart no existen las interfaces, pero si tenemos clases abstractas con la que podemos hacer todo lo que hace una interfaz, además de todo lo que hace una clase abstracta.</a:t>
            </a:r>
          </a:p>
        </p:txBody>
      </p:sp>
    </p:spTree>
    <p:extLst>
      <p:ext uri="{BB962C8B-B14F-4D97-AF65-F5344CB8AC3E}">
        <p14:creationId xmlns:p14="http://schemas.microsoft.com/office/powerpoint/2010/main" val="41978794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En Dart no existen las interfaces, pero si tenemos clases abstractas con la que podemos hacer todo lo que hace una interfaz, además de todo lo que hace una clase abstracta.</a:t>
            </a:r>
          </a:p>
        </p:txBody>
      </p:sp>
    </p:spTree>
    <p:extLst>
      <p:ext uri="{BB962C8B-B14F-4D97-AF65-F5344CB8AC3E}">
        <p14:creationId xmlns:p14="http://schemas.microsoft.com/office/powerpoint/2010/main" val="2669364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010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Enumerated types (also known as </a:t>
            </a:r>
            <a:r>
              <a:rPr lang="en-US" sz="1100" b="1" i="0" u="none" strike="noStrike" cap="none" dirty="0">
                <a:solidFill>
                  <a:srgbClr val="000000"/>
                </a:solidFill>
                <a:effectLst/>
                <a:latin typeface="Arial"/>
                <a:ea typeface="Arial"/>
                <a:cs typeface="Arial"/>
                <a:sym typeface="Arial"/>
              </a:rPr>
              <a:t>enumerations</a:t>
            </a:r>
            <a:r>
              <a:rPr lang="en-US" sz="1100" b="0" i="0" u="none" strike="noStrike" cap="none" dirty="0">
                <a:solidFill>
                  <a:srgbClr val="000000"/>
                </a:solidFill>
                <a:effectLst/>
                <a:latin typeface="Arial"/>
                <a:ea typeface="Arial"/>
                <a:cs typeface="Arial"/>
                <a:sym typeface="Arial"/>
              </a:rPr>
              <a:t> or </a:t>
            </a:r>
            <a:r>
              <a:rPr lang="en-US" sz="1100" b="1" i="0" u="none" strike="noStrike" cap="none" dirty="0" err="1">
                <a:solidFill>
                  <a:srgbClr val="000000"/>
                </a:solidFill>
                <a:effectLst/>
                <a:latin typeface="Arial"/>
                <a:ea typeface="Arial"/>
                <a:cs typeface="Arial"/>
                <a:sym typeface="Arial"/>
              </a:rPr>
              <a:t>enums</a:t>
            </a:r>
            <a:r>
              <a:rPr lang="en-US" sz="1100" b="0" i="0" u="none" strike="noStrike" cap="none" dirty="0">
                <a:solidFill>
                  <a:srgbClr val="000000"/>
                </a:solidFill>
                <a:effectLst/>
                <a:latin typeface="Arial"/>
                <a:ea typeface="Arial"/>
                <a:cs typeface="Arial"/>
                <a:sym typeface="Arial"/>
              </a:rPr>
              <a:t>) are primarily used to define named constant values. The </a:t>
            </a:r>
            <a:r>
              <a:rPr lang="en-US" sz="1100" b="1" i="0" u="none" strike="noStrike" cap="none" dirty="0" err="1">
                <a:solidFill>
                  <a:srgbClr val="000000"/>
                </a:solidFill>
                <a:effectLst/>
                <a:latin typeface="Arial"/>
                <a:ea typeface="Arial"/>
                <a:cs typeface="Arial"/>
                <a:sym typeface="Arial"/>
              </a:rPr>
              <a:t>enum</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keyword is used to define an enumeration type in Dart. The use case of enumeration is to store finite data members under the same type definition. </a:t>
            </a:r>
          </a:p>
        </p:txBody>
      </p:sp>
    </p:spTree>
    <p:extLst>
      <p:ext uri="{BB962C8B-B14F-4D97-AF65-F5344CB8AC3E}">
        <p14:creationId xmlns:p14="http://schemas.microsoft.com/office/powerpoint/2010/main" val="22722294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Enumerated types (also known as </a:t>
            </a:r>
            <a:r>
              <a:rPr lang="en-US" sz="1100" b="1" i="0" u="none" strike="noStrike" cap="none" dirty="0">
                <a:solidFill>
                  <a:srgbClr val="000000"/>
                </a:solidFill>
                <a:effectLst/>
                <a:latin typeface="Arial"/>
                <a:ea typeface="Arial"/>
                <a:cs typeface="Arial"/>
                <a:sym typeface="Arial"/>
              </a:rPr>
              <a:t>enumerations</a:t>
            </a:r>
            <a:r>
              <a:rPr lang="en-US" sz="1100" b="0" i="0" u="none" strike="noStrike" cap="none" dirty="0">
                <a:solidFill>
                  <a:srgbClr val="000000"/>
                </a:solidFill>
                <a:effectLst/>
                <a:latin typeface="Arial"/>
                <a:ea typeface="Arial"/>
                <a:cs typeface="Arial"/>
                <a:sym typeface="Arial"/>
              </a:rPr>
              <a:t> or </a:t>
            </a:r>
            <a:r>
              <a:rPr lang="en-US" sz="1100" b="1" i="0" u="none" strike="noStrike" cap="none" dirty="0" err="1">
                <a:solidFill>
                  <a:srgbClr val="000000"/>
                </a:solidFill>
                <a:effectLst/>
                <a:latin typeface="Arial"/>
                <a:ea typeface="Arial"/>
                <a:cs typeface="Arial"/>
                <a:sym typeface="Arial"/>
              </a:rPr>
              <a:t>enums</a:t>
            </a:r>
            <a:r>
              <a:rPr lang="en-US" sz="1100" b="0" i="0" u="none" strike="noStrike" cap="none" dirty="0">
                <a:solidFill>
                  <a:srgbClr val="000000"/>
                </a:solidFill>
                <a:effectLst/>
                <a:latin typeface="Arial"/>
                <a:ea typeface="Arial"/>
                <a:cs typeface="Arial"/>
                <a:sym typeface="Arial"/>
              </a:rPr>
              <a:t>) are primarily used to define named constant values. The </a:t>
            </a:r>
            <a:r>
              <a:rPr lang="en-US" sz="1100" b="1" i="0" u="none" strike="noStrike" cap="none" dirty="0" err="1">
                <a:solidFill>
                  <a:srgbClr val="000000"/>
                </a:solidFill>
                <a:effectLst/>
                <a:latin typeface="Arial"/>
                <a:ea typeface="Arial"/>
                <a:cs typeface="Arial"/>
                <a:sym typeface="Arial"/>
              </a:rPr>
              <a:t>enum</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keyword is used to define an enumeration type in Dart. The use case of enumeration is to store finite data members under the same type definition. </a:t>
            </a:r>
          </a:p>
          <a:p>
            <a:endParaRPr lang="en-US" sz="1100" b="0" i="0" u="none" strike="noStrike" cap="none" dirty="0">
              <a:solidFill>
                <a:srgbClr val="000000"/>
              </a:solidFill>
              <a:effectLst/>
              <a:latin typeface="Arial"/>
              <a:cs typeface="Arial"/>
              <a:sym typeface="Arial"/>
            </a:endParaRPr>
          </a:p>
          <a:p>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dart no </a:t>
            </a:r>
            <a:r>
              <a:rPr lang="en-US" sz="1100" b="0" i="0" u="none" strike="noStrike" cap="none" dirty="0" err="1">
                <a:solidFill>
                  <a:srgbClr val="000000"/>
                </a:solidFill>
                <a:effectLst/>
                <a:latin typeface="Arial"/>
                <a:cs typeface="Arial"/>
                <a:sym typeface="Arial"/>
              </a:rPr>
              <a:t>podemos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asignarle</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valores</a:t>
            </a:r>
            <a:r>
              <a:rPr lang="en-US" sz="1100" b="0" i="0" u="none" strike="noStrike" cap="none" dirty="0">
                <a:solidFill>
                  <a:srgbClr val="000000"/>
                </a:solidFill>
                <a:effectLst/>
                <a:latin typeface="Arial"/>
                <a:cs typeface="Arial"/>
                <a:sym typeface="Arial"/>
              </a:rPr>
              <a:t> a </a:t>
            </a:r>
            <a:r>
              <a:rPr lang="en-US" sz="1100" b="0" i="0" u="none" strike="noStrike" cap="none" dirty="0" err="1">
                <a:solidFill>
                  <a:srgbClr val="000000"/>
                </a:solidFill>
                <a:effectLst/>
                <a:latin typeface="Arial"/>
                <a:cs typeface="Arial"/>
                <a:sym typeface="Arial"/>
              </a:rPr>
              <a:t>los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enum</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siempre</a:t>
            </a:r>
            <a:r>
              <a:rPr lang="en-US" sz="1100" b="0" i="0" u="none" strike="noStrike" cap="none" dirty="0">
                <a:solidFill>
                  <a:srgbClr val="000000"/>
                </a:solidFill>
                <a:effectLst/>
                <a:latin typeface="Arial"/>
                <a:cs typeface="Arial"/>
                <a:sym typeface="Arial"/>
              </a:rPr>
              <a:t> son </a:t>
            </a:r>
            <a:r>
              <a:rPr lang="en-US" sz="1100" b="0" i="0" u="none" strike="noStrike" cap="none" dirty="0" err="1">
                <a:solidFill>
                  <a:srgbClr val="000000"/>
                </a:solidFill>
                <a:effectLst/>
                <a:latin typeface="Arial"/>
                <a:cs typeface="Arial"/>
                <a:sym typeface="Arial"/>
              </a:rPr>
              <a:t>basandose</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indices que </a:t>
            </a:r>
            <a:r>
              <a:rPr lang="en-US" sz="1100" b="0" i="0" u="none" strike="noStrike" cap="none" dirty="0" err="1">
                <a:solidFill>
                  <a:srgbClr val="000000"/>
                </a:solidFill>
                <a:effectLst/>
                <a:latin typeface="Arial"/>
                <a:cs typeface="Arial"/>
                <a:sym typeface="Arial"/>
              </a:rPr>
              <a:t>comienzan</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0, </a:t>
            </a:r>
            <a:r>
              <a:rPr lang="en-US" sz="1100" b="0" i="0" u="none" strike="noStrike" cap="none" dirty="0" err="1">
                <a:solidFill>
                  <a:srgbClr val="000000"/>
                </a:solidFill>
                <a:effectLst/>
                <a:latin typeface="Arial"/>
                <a:cs typeface="Arial"/>
                <a:sym typeface="Arial"/>
              </a:rPr>
              <a:t>pero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si</a:t>
            </a:r>
            <a:r>
              <a:rPr lang="en-US" sz="1100" b="0" i="0" u="none" strike="noStrike" cap="none" dirty="0">
                <a:solidFill>
                  <a:srgbClr val="000000"/>
                </a:solidFill>
                <a:effectLst/>
                <a:latin typeface="Arial"/>
                <a:cs typeface="Arial"/>
                <a:sym typeface="Arial"/>
              </a:rPr>
              <a:t> es possible </a:t>
            </a:r>
            <a:r>
              <a:rPr lang="en-US" sz="1100" b="0" i="0" u="none" strike="noStrike" cap="none" dirty="0" err="1">
                <a:solidFill>
                  <a:srgbClr val="000000"/>
                </a:solidFill>
                <a:effectLst/>
                <a:latin typeface="Arial"/>
                <a:cs typeface="Arial"/>
                <a:sym typeface="Arial"/>
              </a:rPr>
              <a:t>extenderlos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como</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cualquier</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otra</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clase</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en</a:t>
            </a:r>
            <a:r>
              <a:rPr lang="en-US" sz="1100" b="0" i="0" u="none" strike="noStrike" cap="none" dirty="0">
                <a:solidFill>
                  <a:srgbClr val="000000"/>
                </a:solidFill>
                <a:effectLst/>
                <a:latin typeface="Arial"/>
                <a:cs typeface="Arial"/>
                <a:sym typeface="Arial"/>
              </a:rPr>
              <a:t> dart.</a:t>
            </a:r>
            <a:endParaRPr lang="es-ES_tradnl" dirty="0"/>
          </a:p>
        </p:txBody>
      </p:sp>
    </p:spTree>
    <p:extLst>
      <p:ext uri="{BB962C8B-B14F-4D97-AF65-F5344CB8AC3E}">
        <p14:creationId xmlns:p14="http://schemas.microsoft.com/office/powerpoint/2010/main" val="32402976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En case de que un </a:t>
            </a:r>
            <a:r>
              <a:rPr lang="es-ES_tradnl" dirty="0" err="1"/>
              <a:t>enum</a:t>
            </a:r>
            <a:r>
              <a:rPr lang="es-ES_tradnl" dirty="0"/>
              <a:t> no cumpla con las necesidades que se tienen, también </a:t>
            </a:r>
            <a:r>
              <a:rPr lang="es-ES_tradnl" dirty="0" err="1"/>
              <a:t>dart</a:t>
            </a:r>
            <a:r>
              <a:rPr lang="es-ES_tradnl" dirty="0"/>
              <a:t> habla de la posibilidad de usar </a:t>
            </a:r>
            <a:r>
              <a:rPr lang="es-ES_tradnl" dirty="0" err="1"/>
              <a:t>static</a:t>
            </a:r>
            <a:r>
              <a:rPr lang="es-ES_tradnl" dirty="0"/>
              <a:t> </a:t>
            </a:r>
            <a:r>
              <a:rPr lang="es-ES_tradnl" dirty="0" err="1"/>
              <a:t>properties</a:t>
            </a:r>
            <a:r>
              <a:rPr lang="es-ES_tradnl" dirty="0"/>
              <a:t>.</a:t>
            </a:r>
          </a:p>
          <a:p>
            <a:r>
              <a:rPr lang="es-ES_tradnl" dirty="0"/>
              <a:t>Cualquier propiedad o método dentro de una clase puede ser declarado como estático.</a:t>
            </a:r>
          </a:p>
        </p:txBody>
      </p:sp>
    </p:spTree>
    <p:extLst>
      <p:ext uri="{BB962C8B-B14F-4D97-AF65-F5344CB8AC3E}">
        <p14:creationId xmlns:p14="http://schemas.microsoft.com/office/powerpoint/2010/main" val="28281178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Uno de los usos más comunes de las clases estáticas es para consultar datos como el </a:t>
            </a:r>
            <a:r>
              <a:rPr lang="es-ES_tradnl" dirty="0" err="1"/>
              <a:t>path</a:t>
            </a:r>
            <a:r>
              <a:rPr lang="es-ES_tradnl" dirty="0"/>
              <a:t> de los </a:t>
            </a:r>
            <a:r>
              <a:rPr lang="es-ES_tradnl" dirty="0" err="1"/>
              <a:t>assets</a:t>
            </a:r>
            <a:r>
              <a:rPr lang="es-ES_tradnl" dirty="0"/>
              <a:t> a ser usados en una aplicación.</a:t>
            </a:r>
          </a:p>
        </p:txBody>
      </p:sp>
    </p:spTree>
    <p:extLst>
      <p:ext uri="{BB962C8B-B14F-4D97-AF65-F5344CB8AC3E}">
        <p14:creationId xmlns:p14="http://schemas.microsoft.com/office/powerpoint/2010/main" val="25878091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Estos future tienen el mismo comportamiento que las </a:t>
            </a:r>
            <a:r>
              <a:rPr lang="es-ES_tradnl" dirty="0" err="1"/>
              <a:t>promses</a:t>
            </a:r>
            <a:r>
              <a:rPr lang="es-ES_tradnl" dirty="0"/>
              <a:t>, dado que puede usarse el .</a:t>
            </a:r>
            <a:r>
              <a:rPr lang="es-ES_tradnl" dirty="0" err="1"/>
              <a:t>then</a:t>
            </a:r>
            <a:r>
              <a:rPr lang="es-ES_tradnl" dirty="0"/>
              <a:t> y .catch</a:t>
            </a:r>
          </a:p>
          <a:p>
            <a:r>
              <a:rPr lang="es-ES_tradnl" dirty="0"/>
              <a:t>Pero también se puede utilizar los </a:t>
            </a:r>
            <a:r>
              <a:rPr lang="es-ES_tradnl" dirty="0" err="1"/>
              <a:t>keywords</a:t>
            </a:r>
            <a:r>
              <a:rPr lang="es-ES_tradnl" dirty="0"/>
              <a:t> </a:t>
            </a:r>
            <a:r>
              <a:rPr lang="es-ES_tradnl" dirty="0" err="1"/>
              <a:t>async</a:t>
            </a:r>
            <a:r>
              <a:rPr lang="es-ES_tradnl" dirty="0"/>
              <a:t> y </a:t>
            </a:r>
            <a:r>
              <a:rPr lang="es-ES_tradnl" dirty="0" err="1"/>
              <a:t>await</a:t>
            </a:r>
            <a:r>
              <a:rPr lang="es-ES_tradnl" dirty="0"/>
              <a:t> para poder escribir un código más fácil de leer.</a:t>
            </a:r>
          </a:p>
        </p:txBody>
      </p:sp>
    </p:spTree>
    <p:extLst>
      <p:ext uri="{BB962C8B-B14F-4D97-AF65-F5344CB8AC3E}">
        <p14:creationId xmlns:p14="http://schemas.microsoft.com/office/powerpoint/2010/main" val="630697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Estos future tienen el mismo comportamiento que las </a:t>
            </a:r>
            <a:r>
              <a:rPr lang="es-ES_tradnl" dirty="0" err="1"/>
              <a:t>promses</a:t>
            </a:r>
            <a:r>
              <a:rPr lang="es-ES_tradnl" dirty="0"/>
              <a:t>, dado que puede usarse el .</a:t>
            </a:r>
            <a:r>
              <a:rPr lang="es-ES_tradnl" dirty="0" err="1"/>
              <a:t>then</a:t>
            </a:r>
            <a:r>
              <a:rPr lang="es-ES_tradnl" dirty="0"/>
              <a:t> y .catch</a:t>
            </a:r>
          </a:p>
          <a:p>
            <a:r>
              <a:rPr lang="es-ES_tradnl" dirty="0"/>
              <a:t>Pero también se puede utilizar los </a:t>
            </a:r>
            <a:r>
              <a:rPr lang="es-ES_tradnl" dirty="0" err="1"/>
              <a:t>keywords</a:t>
            </a:r>
            <a:r>
              <a:rPr lang="es-ES_tradnl" dirty="0"/>
              <a:t> </a:t>
            </a:r>
            <a:r>
              <a:rPr lang="es-ES_tradnl" dirty="0" err="1"/>
              <a:t>async</a:t>
            </a:r>
            <a:r>
              <a:rPr lang="es-ES_tradnl" dirty="0"/>
              <a:t> y </a:t>
            </a:r>
            <a:r>
              <a:rPr lang="es-ES_tradnl" dirty="0" err="1"/>
              <a:t>await</a:t>
            </a:r>
            <a:r>
              <a:rPr lang="es-ES_tradnl" dirty="0"/>
              <a:t> para poder escribir un código más fácil de leer.</a:t>
            </a:r>
          </a:p>
        </p:txBody>
      </p:sp>
    </p:spTree>
    <p:extLst>
      <p:ext uri="{BB962C8B-B14F-4D97-AF65-F5344CB8AC3E}">
        <p14:creationId xmlns:p14="http://schemas.microsoft.com/office/powerpoint/2010/main" val="5721738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Algo bien interesante de Flutter y Dart es el hecho de que tienen una gran comunidad de paquetes de 3eros, casi tan grande como la de </a:t>
            </a:r>
            <a:r>
              <a:rPr lang="es-ES_tradnl" dirty="0" err="1"/>
              <a:t>javascript</a:t>
            </a:r>
            <a:r>
              <a:rPr lang="es-ES_tradnl" dirty="0"/>
              <a:t>. Es muy probable que se pueda encontrar un paquete para cualquier cosa. </a:t>
            </a:r>
          </a:p>
          <a:p>
            <a:r>
              <a:rPr lang="es-ES_tradnl" dirty="0"/>
              <a:t>Algo diferente que tienen es el hecho que las mayorías de las librerías que es común utilizar en proyectos de Flutter son </a:t>
            </a:r>
            <a:r>
              <a:rPr lang="es-ES_tradnl" dirty="0" err="1"/>
              <a:t>overseed</a:t>
            </a:r>
            <a:r>
              <a:rPr lang="es-ES_tradnl" dirty="0"/>
              <a:t> por el equipo interno de Flutter.</a:t>
            </a:r>
          </a:p>
        </p:txBody>
      </p:sp>
    </p:spTree>
    <p:extLst>
      <p:ext uri="{BB962C8B-B14F-4D97-AF65-F5344CB8AC3E}">
        <p14:creationId xmlns:p14="http://schemas.microsoft.com/office/powerpoint/2010/main" val="4362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Algo bien interesante de Flutter y Dart es el hecho de que tienen una gran comunidad de paquetes de 3eros, casi tan grande como la de </a:t>
            </a:r>
            <a:r>
              <a:rPr lang="es-ES_tradnl" dirty="0" err="1"/>
              <a:t>javascript</a:t>
            </a:r>
            <a:r>
              <a:rPr lang="es-ES_tradnl" dirty="0"/>
              <a:t>. Es muy probable que se pueda encontrar un paquete para cualquier cosa. </a:t>
            </a:r>
          </a:p>
          <a:p>
            <a:r>
              <a:rPr lang="es-ES_tradnl" dirty="0"/>
              <a:t>Algo diferente que tienen es el hecho que las mayorías de las librerías que es común utilizar en proyectos de Flutter son </a:t>
            </a:r>
            <a:r>
              <a:rPr lang="es-ES_tradnl" dirty="0" err="1"/>
              <a:t>overseed</a:t>
            </a:r>
            <a:r>
              <a:rPr lang="es-ES_tradnl" dirty="0"/>
              <a:t> por el equipo interno de Flutter.</a:t>
            </a:r>
          </a:p>
        </p:txBody>
      </p:sp>
    </p:spTree>
    <p:extLst>
      <p:ext uri="{BB962C8B-B14F-4D97-AF65-F5344CB8AC3E}">
        <p14:creationId xmlns:p14="http://schemas.microsoft.com/office/powerpoint/2010/main" val="16702804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Algo bien interesante de Flutter y Dart es el hecho de que tienen una gran comunidad de paquetes de 3eros, casi tan grande como la de </a:t>
            </a:r>
            <a:r>
              <a:rPr lang="es-ES_tradnl" dirty="0" err="1"/>
              <a:t>javascript</a:t>
            </a:r>
            <a:r>
              <a:rPr lang="es-ES_tradnl" dirty="0"/>
              <a:t>. Es muy probable que se pueda encontrar un paquete para cualquier cosa. </a:t>
            </a:r>
          </a:p>
          <a:p>
            <a:r>
              <a:rPr lang="es-ES_tradnl" dirty="0"/>
              <a:t>Algo diferente que tienen es el hecho que las mayorías de las librerías que es común utilizar en proyectos de Flutter son </a:t>
            </a:r>
            <a:r>
              <a:rPr lang="es-ES_tradnl" dirty="0" err="1"/>
              <a:t>overseed</a:t>
            </a:r>
            <a:r>
              <a:rPr lang="es-ES_tradnl" dirty="0"/>
              <a:t> por el equipo interno de Flutter.</a:t>
            </a:r>
          </a:p>
        </p:txBody>
      </p:sp>
    </p:spTree>
    <p:extLst>
      <p:ext uri="{BB962C8B-B14F-4D97-AF65-F5344CB8AC3E}">
        <p14:creationId xmlns:p14="http://schemas.microsoft.com/office/powerpoint/2010/main" val="6420910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Hay paquetes que tienen dependencias en Flutter, por lo que solo funcionan en </a:t>
            </a:r>
            <a:r>
              <a:rPr lang="es-ES_tradnl" dirty="0" err="1"/>
              <a:t>projectos</a:t>
            </a:r>
            <a:r>
              <a:rPr lang="es-ES_tradnl" dirty="0"/>
              <a:t> de Flutter, pero los paquetes permiten poder modularizar el código. </a:t>
            </a:r>
          </a:p>
          <a:p>
            <a:pPr lvl="1"/>
            <a:r>
              <a:rPr lang="es-ES_tradnl" dirty="0"/>
              <a:t>Es posible hacer nuestros propios paquetes para poder facilitar la reutilización de código a lo largo de varios </a:t>
            </a:r>
            <a:r>
              <a:rPr lang="es-ES_tradnl" dirty="0" err="1"/>
              <a:t>projectos</a:t>
            </a:r>
            <a:r>
              <a:rPr lang="es-ES_tradnl" dirty="0"/>
              <a:t> Flutter</a:t>
            </a:r>
          </a:p>
          <a:p>
            <a:pPr lvl="2"/>
            <a:r>
              <a:rPr lang="es-ES_tradnl" dirty="0" err="1"/>
              <a:t>Ej</a:t>
            </a:r>
            <a:r>
              <a:rPr lang="es-ES_tradnl" dirty="0"/>
              <a:t>: Una aplicación de </a:t>
            </a:r>
            <a:r>
              <a:rPr lang="es-ES_tradnl" dirty="0" err="1"/>
              <a:t>delivery</a:t>
            </a:r>
            <a:r>
              <a:rPr lang="es-ES_tradnl" dirty="0"/>
              <a:t> en la que hay más de una aplicación utilizando los mismos casos de usos y configuraciones, este </a:t>
            </a:r>
            <a:r>
              <a:rPr lang="es-ES_tradnl" dirty="0" err="1"/>
              <a:t>codigo</a:t>
            </a:r>
            <a:r>
              <a:rPr lang="es-ES_tradnl" dirty="0"/>
              <a:t> puede estar en un paquete referenciado por los demás proyectos.</a:t>
            </a:r>
          </a:p>
          <a:p>
            <a:pPr lvl="0"/>
            <a:endParaRPr lang="es-ES_tradnl" dirty="0"/>
          </a:p>
        </p:txBody>
      </p:sp>
    </p:spTree>
    <p:extLst>
      <p:ext uri="{BB962C8B-B14F-4D97-AF65-F5344CB8AC3E}">
        <p14:creationId xmlns:p14="http://schemas.microsoft.com/office/powerpoint/2010/main" val="4051908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Es una sola base de código con la posibilidad de ser desplegada en prácticamente cualquier plataforma</a:t>
            </a:r>
          </a:p>
          <a:p>
            <a:pPr lvl="1"/>
            <a:r>
              <a:rPr lang="es-ES_tradnl" dirty="0"/>
              <a:t>iOS</a:t>
            </a:r>
          </a:p>
          <a:p>
            <a:pPr lvl="1"/>
            <a:r>
              <a:rPr lang="es-ES_tradnl" dirty="0"/>
              <a:t>Android</a:t>
            </a:r>
          </a:p>
          <a:p>
            <a:pPr lvl="1"/>
            <a:r>
              <a:rPr lang="es-ES_tradnl" dirty="0"/>
              <a:t>Web</a:t>
            </a:r>
          </a:p>
          <a:p>
            <a:pPr lvl="1"/>
            <a:r>
              <a:rPr lang="es-ES_tradnl" dirty="0"/>
              <a:t>Linux</a:t>
            </a:r>
          </a:p>
          <a:p>
            <a:pPr lvl="1"/>
            <a:r>
              <a:rPr lang="es-ES_tradnl" dirty="0"/>
              <a:t>MacOS</a:t>
            </a:r>
          </a:p>
          <a:p>
            <a:pPr lvl="1"/>
            <a:r>
              <a:rPr lang="es-ES_tradnl" dirty="0"/>
              <a:t>Windows</a:t>
            </a:r>
          </a:p>
          <a:p>
            <a:pPr lvl="0"/>
            <a:r>
              <a:rPr lang="es-ES_tradnl" dirty="0"/>
              <a:t>El principio de que en Flutter todo es un widget, nos ofrece posibilidades infinitas básicamente para modelar el UI de nuestra aplicación</a:t>
            </a:r>
          </a:p>
          <a:p>
            <a:pPr lvl="1"/>
            <a:r>
              <a:rPr lang="es-ES_tradnl" dirty="0"/>
              <a:t>Los </a:t>
            </a:r>
            <a:r>
              <a:rPr lang="es-ES_tradnl" dirty="0" err="1"/>
              <a:t>custom</a:t>
            </a:r>
            <a:r>
              <a:rPr lang="es-ES_tradnl" dirty="0"/>
              <a:t> widgets de Flutter son </a:t>
            </a:r>
            <a:r>
              <a:rPr lang="es-ES_tradnl" dirty="0" err="1"/>
              <a:t>customizables</a:t>
            </a:r>
            <a:r>
              <a:rPr lang="es-ES_tradnl" dirty="0"/>
              <a:t> al 100% , hay formas de poder crearlos desde 0 utilizando `</a:t>
            </a:r>
            <a:r>
              <a:rPr lang="es-ES_tradnl" dirty="0" err="1"/>
              <a:t>dart:ui</a:t>
            </a:r>
            <a:r>
              <a:rPr lang="es-ES_tradnl" dirty="0"/>
              <a:t>` directamente, pero en el 99% de los casos, los Widgets dentro del paquete de Material de Flutter serán suficientes para hacer el trabajo.</a:t>
            </a:r>
          </a:p>
          <a:p>
            <a:pPr lvl="1"/>
            <a:r>
              <a:rPr lang="es-ES_tradnl" dirty="0"/>
              <a:t>No hay que preocuparse de como se verá la aplicación en diferentes dispositivos, ya que gracias a </a:t>
            </a:r>
            <a:r>
              <a:rPr lang="es-ES_tradnl" dirty="0" err="1"/>
              <a:t>Skia</a:t>
            </a:r>
            <a:r>
              <a:rPr lang="es-ES_tradnl" dirty="0"/>
              <a:t>, sabemos que se visualizarán de la misma manera en todos los dispositivos.</a:t>
            </a:r>
          </a:p>
          <a:p>
            <a:pPr lvl="0"/>
            <a:r>
              <a:rPr lang="es-ES_tradnl" dirty="0"/>
              <a:t>Flutter envuelve la app completa en algo llamado </a:t>
            </a:r>
            <a:r>
              <a:rPr lang="es-ES_tradnl" dirty="0" err="1"/>
              <a:t>PlatformChannels</a:t>
            </a:r>
            <a:r>
              <a:rPr lang="es-ES_tradnl" dirty="0"/>
              <a:t> para poder conectar el código </a:t>
            </a:r>
            <a:r>
              <a:rPr lang="es-ES_tradnl" dirty="0" err="1"/>
              <a:t>dart</a:t>
            </a:r>
            <a:r>
              <a:rPr lang="es-ES_tradnl" dirty="0"/>
              <a:t> al lenguaje nativo de la plataforma. Es fácil de </a:t>
            </a:r>
            <a:r>
              <a:rPr lang="es-ES_tradnl" dirty="0" err="1"/>
              <a:t>user</a:t>
            </a:r>
            <a:r>
              <a:rPr lang="es-ES_tradnl" dirty="0"/>
              <a:t> y permite que el </a:t>
            </a:r>
            <a:r>
              <a:rPr lang="es-ES_tradnl" dirty="0" err="1"/>
              <a:t>developer</a:t>
            </a:r>
            <a:r>
              <a:rPr lang="es-ES_tradnl" dirty="0"/>
              <a:t> pueda acceder al hardware sin problemas</a:t>
            </a:r>
          </a:p>
          <a:p>
            <a:pPr lvl="1"/>
            <a:r>
              <a:rPr lang="es-ES_tradnl" dirty="0"/>
              <a:t>Flutter mantiene librerías de este tipo para facilitar acceder al hardware para cosas como GPS, cameras, micrófonos, etc.</a:t>
            </a:r>
          </a:p>
          <a:p>
            <a:pPr lvl="0"/>
            <a:r>
              <a:rPr lang="es-ES_tradnl" dirty="0"/>
              <a:t>En comparación con </a:t>
            </a:r>
            <a:r>
              <a:rPr lang="es-ES_tradnl" dirty="0" err="1"/>
              <a:t>frameworks</a:t>
            </a:r>
            <a:r>
              <a:rPr lang="es-ES_tradnl" dirty="0"/>
              <a:t> como </a:t>
            </a:r>
            <a:r>
              <a:rPr lang="es-ES_tradnl" dirty="0" err="1"/>
              <a:t>React</a:t>
            </a:r>
            <a:r>
              <a:rPr lang="es-ES_tradnl" dirty="0"/>
              <a:t> native, el performance de Flutter está cerca al del desarrollo nativo, a pesar de que nativo siempre tendrá mejor performance, sobre esto podemos agregar que Flutter logra hacer un render de la pantalla a 60FPS.</a:t>
            </a:r>
          </a:p>
          <a:p>
            <a:pPr lvl="0"/>
            <a:r>
              <a:rPr lang="es-ES_tradnl" dirty="0"/>
              <a:t>Los desarrolladores del mundo están adoptando Flutter con mucho entusiasmo.</a:t>
            </a:r>
          </a:p>
          <a:p>
            <a:pPr lvl="1"/>
            <a:r>
              <a:rPr lang="es-ES_tradnl" dirty="0"/>
              <a:t>Flutter tiene 142K </a:t>
            </a:r>
            <a:r>
              <a:rPr lang="es-ES_tradnl" dirty="0" err="1"/>
              <a:t>stars</a:t>
            </a:r>
            <a:r>
              <a:rPr lang="es-ES_tradnl" dirty="0"/>
              <a:t> en </a:t>
            </a:r>
            <a:r>
              <a:rPr lang="es-ES_tradnl" dirty="0" err="1"/>
              <a:t>gituhb</a:t>
            </a:r>
            <a:r>
              <a:rPr lang="es-ES_tradnl" dirty="0"/>
              <a:t> comparadas con las 103k </a:t>
            </a:r>
            <a:r>
              <a:rPr lang="es-ES_tradnl" dirty="0" err="1"/>
              <a:t>stars</a:t>
            </a:r>
            <a:r>
              <a:rPr lang="es-ES_tradnl" dirty="0"/>
              <a:t> que tiene </a:t>
            </a:r>
            <a:r>
              <a:rPr lang="es-ES_tradnl" dirty="0" err="1"/>
              <a:t>React</a:t>
            </a:r>
            <a:r>
              <a:rPr lang="es-ES_tradnl" dirty="0"/>
              <a:t> Native. A pesar de ser más nuevo, ya es más popular que </a:t>
            </a:r>
            <a:r>
              <a:rPr lang="es-ES_tradnl" dirty="0" err="1"/>
              <a:t>React</a:t>
            </a:r>
            <a:r>
              <a:rPr lang="es-ES_tradnl" dirty="0"/>
              <a:t> Native en la comunidad.</a:t>
            </a:r>
          </a:p>
          <a:p>
            <a:pPr lvl="1"/>
            <a:r>
              <a:rPr lang="es-ES_tradnl" dirty="0"/>
              <a:t>El </a:t>
            </a:r>
            <a:r>
              <a:rPr lang="es-ES_tradnl" dirty="0" err="1"/>
              <a:t>framework</a:t>
            </a:r>
            <a:r>
              <a:rPr lang="es-ES_tradnl" dirty="0"/>
              <a:t> soporta 6 sistemas operativos, con una sola base de código.</a:t>
            </a:r>
          </a:p>
          <a:p>
            <a:pPr lvl="1"/>
            <a:r>
              <a:rPr lang="es-ES_tradnl" dirty="0"/>
              <a:t>Flutter soporta el lenguaje nativo, por lo que este puede hacer todo lo que puede hacerse en el lenguaje nativo básicamente.</a:t>
            </a:r>
          </a:p>
          <a:p>
            <a:pPr lvl="0"/>
            <a:r>
              <a:rPr lang="es-ES_tradnl" dirty="0"/>
              <a:t>Los desarrolladores actualmente pueden utilizar los </a:t>
            </a:r>
            <a:r>
              <a:rPr lang="es-ES_tradnl" dirty="0" err="1"/>
              <a:t>stateful</a:t>
            </a:r>
            <a:r>
              <a:rPr lang="es-ES_tradnl" dirty="0"/>
              <a:t> widgets para poder gestionar el ciclo de vida de la aplicación.</a:t>
            </a:r>
          </a:p>
          <a:p>
            <a:pPr lvl="0"/>
            <a:r>
              <a:rPr lang="es-ES_tradnl" dirty="0"/>
              <a:t>Tienes la habilidad de separar los estilos del código que es ejecutado en clases diferentes, haciendo que el desarrollo sea mucho más rápido, de esta manera te permite crear clases para los estilos que harán funcionar cada parte de tu aplicación. </a:t>
            </a:r>
          </a:p>
          <a:p>
            <a:pPr lvl="0"/>
            <a:endParaRPr lang="es-ES_tradnl" dirty="0"/>
          </a:p>
          <a:p>
            <a:pPr lvl="0"/>
            <a:endParaRPr lang="es-ES_tradnl" dirty="0"/>
          </a:p>
        </p:txBody>
      </p:sp>
    </p:spTree>
    <p:extLst>
      <p:ext uri="{BB962C8B-B14F-4D97-AF65-F5344CB8AC3E}">
        <p14:creationId xmlns:p14="http://schemas.microsoft.com/office/powerpoint/2010/main" val="15563045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Al modificar el </a:t>
            </a:r>
            <a:r>
              <a:rPr lang="es-ES_tradnl" dirty="0" err="1"/>
              <a:t>achrivo</a:t>
            </a:r>
            <a:r>
              <a:rPr lang="es-ES_tradnl" dirty="0"/>
              <a:t>, usualmente el IDE se ocupa de </a:t>
            </a:r>
            <a:r>
              <a:rPr lang="es-ES_tradnl" dirty="0" err="1"/>
              <a:t>desacrgar</a:t>
            </a:r>
            <a:r>
              <a:rPr lang="es-ES_tradnl" dirty="0"/>
              <a:t> los paquetes utilizando el comando Flutter pub </a:t>
            </a:r>
            <a:r>
              <a:rPr lang="es-ES_tradnl" dirty="0" err="1"/>
              <a:t>get</a:t>
            </a:r>
            <a:endParaRPr lang="es-ES_tradnl" dirty="0"/>
          </a:p>
        </p:txBody>
      </p:sp>
    </p:spTree>
    <p:extLst>
      <p:ext uri="{BB962C8B-B14F-4D97-AF65-F5344CB8AC3E}">
        <p14:creationId xmlns:p14="http://schemas.microsoft.com/office/powerpoint/2010/main" val="18561729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Al modificar el </a:t>
            </a:r>
            <a:r>
              <a:rPr lang="es-ES_tradnl" dirty="0" err="1"/>
              <a:t>achrivo</a:t>
            </a:r>
            <a:r>
              <a:rPr lang="es-ES_tradnl" dirty="0"/>
              <a:t>, usualmente el IDE se ocupa de </a:t>
            </a:r>
            <a:r>
              <a:rPr lang="es-ES_tradnl" dirty="0" err="1"/>
              <a:t>desacrgar</a:t>
            </a:r>
            <a:r>
              <a:rPr lang="es-ES_tradnl" dirty="0"/>
              <a:t> los paquetes utilizando el comando Flutter pub </a:t>
            </a:r>
            <a:r>
              <a:rPr lang="es-ES_tradnl" dirty="0" err="1"/>
              <a:t>get</a:t>
            </a:r>
            <a:endParaRPr lang="es-ES_tradnl" dirty="0"/>
          </a:p>
        </p:txBody>
      </p:sp>
    </p:spTree>
    <p:extLst>
      <p:ext uri="{BB962C8B-B14F-4D97-AF65-F5344CB8AC3E}">
        <p14:creationId xmlns:p14="http://schemas.microsoft.com/office/powerpoint/2010/main" val="17011560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Al modificar el </a:t>
            </a:r>
            <a:r>
              <a:rPr lang="es-ES_tradnl" dirty="0" err="1"/>
              <a:t>achrivo</a:t>
            </a:r>
            <a:r>
              <a:rPr lang="es-ES_tradnl" dirty="0"/>
              <a:t>, usualmente el IDE se ocupa de </a:t>
            </a:r>
            <a:r>
              <a:rPr lang="es-ES_tradnl" dirty="0" err="1"/>
              <a:t>desacrgar</a:t>
            </a:r>
            <a:r>
              <a:rPr lang="es-ES_tradnl" dirty="0"/>
              <a:t> los paquetes utilizando el comando Flutter pub </a:t>
            </a:r>
            <a:r>
              <a:rPr lang="es-ES_tradnl" dirty="0" err="1"/>
              <a:t>get</a:t>
            </a:r>
            <a:endParaRPr lang="es-ES_tradnl" dirty="0"/>
          </a:p>
        </p:txBody>
      </p:sp>
    </p:spTree>
    <p:extLst>
      <p:ext uri="{BB962C8B-B14F-4D97-AF65-F5344CB8AC3E}">
        <p14:creationId xmlns:p14="http://schemas.microsoft.com/office/powerpoint/2010/main" val="34168567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err="1"/>
              <a:t>setState</a:t>
            </a:r>
            <a:r>
              <a:rPr lang="es-ES_tradnl" dirty="0"/>
              <a:t>() </a:t>
            </a:r>
          </a:p>
          <a:p>
            <a:r>
              <a:rPr lang="es-ES_tradnl" dirty="0" err="1"/>
              <a:t>Explain</a:t>
            </a:r>
            <a:r>
              <a:rPr lang="es-ES_tradnl" dirty="0"/>
              <a:t> widget </a:t>
            </a:r>
            <a:r>
              <a:rPr lang="es-ES_tradnl" dirty="0" err="1"/>
              <a:t>inmutability</a:t>
            </a:r>
            <a:endParaRPr lang="es-ES_tradnl" dirty="0"/>
          </a:p>
          <a:p>
            <a:endParaRPr lang="es-ES_tradnl" dirty="0"/>
          </a:p>
        </p:txBody>
      </p:sp>
    </p:spTree>
    <p:extLst>
      <p:ext uri="{BB962C8B-B14F-4D97-AF65-F5344CB8AC3E}">
        <p14:creationId xmlns:p14="http://schemas.microsoft.com/office/powerpoint/2010/main" val="29711506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Container</a:t>
            </a:r>
          </a:p>
          <a:p>
            <a:r>
              <a:rPr lang="es-ES_tradnl" dirty="0" err="1"/>
              <a:t>Column</a:t>
            </a:r>
            <a:endParaRPr lang="es-ES_tradnl" dirty="0"/>
          </a:p>
          <a:p>
            <a:r>
              <a:rPr lang="es-ES_tradnl" dirty="0" err="1"/>
              <a:t>Row</a:t>
            </a:r>
            <a:endParaRPr lang="es-ES_tradnl" dirty="0"/>
          </a:p>
          <a:p>
            <a:r>
              <a:rPr lang="es-ES_tradnl" dirty="0" err="1"/>
              <a:t>Expanded</a:t>
            </a:r>
            <a:endParaRPr lang="es-ES_tradnl" dirty="0"/>
          </a:p>
          <a:p>
            <a:r>
              <a:rPr lang="es-ES_tradnl" dirty="0" err="1"/>
              <a:t>ListView</a:t>
            </a:r>
            <a:endParaRPr lang="es-ES_tradnl" dirty="0"/>
          </a:p>
          <a:p>
            <a:r>
              <a:rPr lang="es-ES_tradnl" dirty="0" err="1"/>
              <a:t>CardView</a:t>
            </a:r>
            <a:endParaRPr lang="es-ES_tradnl" dirty="0"/>
          </a:p>
          <a:p>
            <a:r>
              <a:rPr lang="es-ES_tradnl" dirty="0" err="1"/>
              <a:t>Padding</a:t>
            </a:r>
            <a:endParaRPr lang="es-ES_tradnl" dirty="0"/>
          </a:p>
          <a:p>
            <a:r>
              <a:rPr lang="es-ES_tradnl" dirty="0"/>
              <a:t>Text</a:t>
            </a:r>
          </a:p>
          <a:p>
            <a:r>
              <a:rPr lang="es-ES_tradnl" dirty="0" err="1"/>
              <a:t>ElevatedButton</a:t>
            </a:r>
            <a:endParaRPr lang="es-ES_tradnl" dirty="0"/>
          </a:p>
        </p:txBody>
      </p:sp>
    </p:spTree>
    <p:extLst>
      <p:ext uri="{BB962C8B-B14F-4D97-AF65-F5344CB8AC3E}">
        <p14:creationId xmlns:p14="http://schemas.microsoft.com/office/powerpoint/2010/main" val="10004836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9942462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51748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158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998100" y="604500"/>
            <a:ext cx="3597600" cy="39345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atin typeface="Roboto" panose="02000000000000000000" pitchFamily="2" charset="0"/>
                <a:ea typeface="Roboto" panose="02000000000000000000" pitchFamily="2" charset="0"/>
              </a:defRPr>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dirty="0"/>
          </a:p>
        </p:txBody>
      </p:sp>
      <p:cxnSp>
        <p:nvCxnSpPr>
          <p:cNvPr id="13" name="Google Shape;13;p2"/>
          <p:cNvCxnSpPr/>
          <p:nvPr/>
        </p:nvCxnSpPr>
        <p:spPr>
          <a:xfrm>
            <a:off x="1524459" y="1797900"/>
            <a:ext cx="0" cy="15477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5"/>
          <p:cNvCxnSpPr/>
          <p:nvPr/>
        </p:nvCxnSpPr>
        <p:spPr>
          <a:xfrm>
            <a:off x="1946716" y="1026000"/>
            <a:ext cx="0" cy="3091500"/>
          </a:xfrm>
          <a:prstGeom prst="straightConnector1">
            <a:avLst/>
          </a:prstGeom>
          <a:noFill/>
          <a:ln w="9525" cap="flat" cmpd="sng">
            <a:solidFill>
              <a:schemeClr val="lt2"/>
            </a:solidFill>
            <a:prstDash val="solid"/>
            <a:round/>
            <a:headEnd type="none" w="med" len="med"/>
            <a:tailEnd type="none" w="med" len="med"/>
          </a:ln>
        </p:spPr>
      </p:cxnSp>
      <p:sp>
        <p:nvSpPr>
          <p:cNvPr id="28" name="Google Shape;28;p5"/>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a:spcBef>
                <a:spcPts val="0"/>
              </a:spcBef>
              <a:spcAft>
                <a:spcPts val="0"/>
              </a:spcAft>
              <a:buSzPts val="1600"/>
              <a:buNone/>
              <a:defRPr>
                <a:latin typeface="Roboto" panose="02000000000000000000" pitchFamily="2" charset="0"/>
                <a:ea typeface="Roboto" panose="02000000000000000000" pitchFamily="2" charset="0"/>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dirty="0"/>
          </a:p>
        </p:txBody>
      </p:sp>
      <p:sp>
        <p:nvSpPr>
          <p:cNvPr id="29" name="Google Shape;29;p5"/>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b="0" i="0">
                <a:latin typeface="Roboto Light" panose="02000000000000000000" pitchFamily="2" charset="0"/>
                <a:ea typeface="Roboto Light" panose="02000000000000000000" pitchFamily="2" charset="0"/>
              </a:defRPr>
            </a:lvl1pPr>
            <a:lvl2pPr marL="914400" lvl="1" indent="-317500">
              <a:spcBef>
                <a:spcPts val="800"/>
              </a:spcBef>
              <a:spcAft>
                <a:spcPts val="0"/>
              </a:spcAft>
              <a:buSzPts val="1400"/>
              <a:buChar char="◎"/>
              <a:defRPr/>
            </a:lvl2pPr>
            <a:lvl3pPr marL="1371600" lvl="2" indent="-355600">
              <a:spcBef>
                <a:spcPts val="800"/>
              </a:spcBef>
              <a:spcAft>
                <a:spcPts val="0"/>
              </a:spcAft>
              <a:buSzPts val="2000"/>
              <a:buChar char="■"/>
              <a:defRPr/>
            </a:lvl3pPr>
            <a:lvl4pPr marL="1828800" lvl="3" indent="-355600">
              <a:spcBef>
                <a:spcPts val="800"/>
              </a:spcBef>
              <a:spcAft>
                <a:spcPts val="0"/>
              </a:spcAft>
              <a:buSzPts val="2000"/>
              <a:buChar char="●"/>
              <a:defRPr/>
            </a:lvl4pPr>
            <a:lvl5pPr marL="2286000" lvl="4" indent="-355600">
              <a:spcBef>
                <a:spcPts val="800"/>
              </a:spcBef>
              <a:spcAft>
                <a:spcPts val="0"/>
              </a:spcAft>
              <a:buSzPts val="2000"/>
              <a:buChar char="○"/>
              <a:defRPr/>
            </a:lvl5pPr>
            <a:lvl6pPr marL="2743200" lvl="5" indent="-355600">
              <a:spcBef>
                <a:spcPts val="800"/>
              </a:spcBef>
              <a:spcAft>
                <a:spcPts val="0"/>
              </a:spcAft>
              <a:buSzPts val="2000"/>
              <a:buChar char="■"/>
              <a:defRPr/>
            </a:lvl6pPr>
            <a:lvl7pPr marL="3200400" lvl="6" indent="-355600">
              <a:spcBef>
                <a:spcPts val="800"/>
              </a:spcBef>
              <a:spcAft>
                <a:spcPts val="0"/>
              </a:spcAft>
              <a:buSzPts val="2000"/>
              <a:buChar char="●"/>
              <a:defRPr/>
            </a:lvl7pPr>
            <a:lvl8pPr marL="3657600" lvl="7" indent="-355600">
              <a:spcBef>
                <a:spcPts val="800"/>
              </a:spcBef>
              <a:spcAft>
                <a:spcPts val="0"/>
              </a:spcAft>
              <a:buSzPts val="2000"/>
              <a:buChar char="○"/>
              <a:defRPr/>
            </a:lvl8pPr>
            <a:lvl9pPr marL="4114800" lvl="8" indent="-355600">
              <a:spcBef>
                <a:spcPts val="800"/>
              </a:spcBef>
              <a:spcAft>
                <a:spcPts val="800"/>
              </a:spcAft>
              <a:buSzPts val="2000"/>
              <a:buChar char="■"/>
              <a:defRPr/>
            </a:lvl9pPr>
          </a:lstStyle>
          <a:p>
            <a:endParaRPr dirty="0"/>
          </a:p>
        </p:txBody>
      </p:sp>
      <p:sp>
        <p:nvSpPr>
          <p:cNvPr id="30" name="Google Shape;30;p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title"/>
          </p:nvPr>
        </p:nvSpPr>
        <p:spPr>
          <a:xfrm>
            <a:off x="291300" y="1026000"/>
            <a:ext cx="1341900" cy="3091500"/>
          </a:xfrm>
          <a:prstGeom prst="rect">
            <a:avLst/>
          </a:prstGeom>
          <a:noFill/>
          <a:ln>
            <a:noFill/>
          </a:ln>
        </p:spPr>
        <p:txBody>
          <a:bodyPr spcFirstLastPara="1" wrap="square" lIns="0" tIns="0" rIns="0" bIns="0" anchor="t" anchorCtr="0">
            <a:noAutofit/>
          </a:bodyPr>
          <a:lstStyle>
            <a:lvl1pPr lvl="0"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1pPr>
            <a:lvl2pPr lvl="1"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2pPr>
            <a:lvl3pPr lvl="2"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3pPr>
            <a:lvl4pPr lvl="3"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4pPr>
            <a:lvl5pPr lvl="4"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5pPr>
            <a:lvl6pPr lvl="5"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6pPr>
            <a:lvl7pPr lvl="6"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7pPr>
            <a:lvl8pPr lvl="7"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8pPr>
            <a:lvl9pPr lvl="8" algn="r">
              <a:spcBef>
                <a:spcPts val="0"/>
              </a:spcBef>
              <a:spcAft>
                <a:spcPts val="0"/>
              </a:spcAft>
              <a:buClr>
                <a:schemeClr val="accent1"/>
              </a:buClr>
              <a:buSzPts val="1600"/>
              <a:buFont typeface="IBM Plex Sans Condensed"/>
              <a:buNone/>
              <a:defRPr sz="1600" b="1">
                <a:solidFill>
                  <a:schemeClr val="accent1"/>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body" idx="1"/>
          </p:nvPr>
        </p:nvSpPr>
        <p:spPr>
          <a:xfrm>
            <a:off x="2191200" y="1026000"/>
            <a:ext cx="5345700" cy="3091500"/>
          </a:xfrm>
          <a:prstGeom prst="rect">
            <a:avLst/>
          </a:prstGeom>
          <a:noFill/>
          <a:ln>
            <a:noFill/>
          </a:ln>
        </p:spPr>
        <p:txBody>
          <a:bodyPr spcFirstLastPara="1" wrap="square" lIns="0" tIns="0" rIns="0" bIns="0" anchor="t" anchorCtr="0">
            <a:noAutofit/>
          </a:bodyPr>
          <a:lstStyle>
            <a:lvl1pPr marL="457200" lvl="0" indent="-317500">
              <a:lnSpc>
                <a:spcPct val="114000"/>
              </a:lnSpc>
              <a:spcBef>
                <a:spcPts val="0"/>
              </a:spcBef>
              <a:spcAft>
                <a:spcPts val="0"/>
              </a:spcAft>
              <a:buClr>
                <a:schemeClr val="lt2"/>
              </a:buClr>
              <a:buSzPts val="1400"/>
              <a:buFont typeface="Frank Ruhl Libre Light"/>
              <a:buChar char="◎"/>
              <a:defRPr sz="2000">
                <a:solidFill>
                  <a:schemeClr val="dk2"/>
                </a:solidFill>
                <a:latin typeface="Frank Ruhl Libre Light"/>
                <a:ea typeface="Frank Ruhl Libre Light"/>
                <a:cs typeface="Frank Ruhl Libre Light"/>
                <a:sym typeface="Frank Ruhl Libre Light"/>
              </a:defRPr>
            </a:lvl1pPr>
            <a:lvl2pPr marL="914400" lvl="1" indent="-317500">
              <a:lnSpc>
                <a:spcPct val="114000"/>
              </a:lnSpc>
              <a:spcBef>
                <a:spcPts val="800"/>
              </a:spcBef>
              <a:spcAft>
                <a:spcPts val="0"/>
              </a:spcAft>
              <a:buClr>
                <a:schemeClr val="lt2"/>
              </a:buClr>
              <a:buSzPts val="1400"/>
              <a:buFont typeface="Frank Ruhl Libre Light"/>
              <a:buChar char="◎"/>
              <a:defRPr sz="2000">
                <a:solidFill>
                  <a:schemeClr val="dk2"/>
                </a:solidFill>
                <a:latin typeface="Frank Ruhl Libre Light"/>
                <a:ea typeface="Frank Ruhl Libre Light"/>
                <a:cs typeface="Frank Ruhl Libre Light"/>
                <a:sym typeface="Frank Ruhl Libre Light"/>
              </a:defRPr>
            </a:lvl2pPr>
            <a:lvl3pPr marL="1371600" lvl="2" indent="-355600">
              <a:lnSpc>
                <a:spcPct val="114000"/>
              </a:lnSpc>
              <a:spcBef>
                <a:spcPts val="800"/>
              </a:spcBef>
              <a:spcAft>
                <a:spcPts val="0"/>
              </a:spcAft>
              <a:buClr>
                <a:schemeClr val="lt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3pPr>
            <a:lvl4pPr marL="1828800" lvl="3" indent="-355600">
              <a:lnSpc>
                <a:spcPct val="114000"/>
              </a:lnSpc>
              <a:spcBef>
                <a:spcPts val="800"/>
              </a:spcBef>
              <a:spcAft>
                <a:spcPts val="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4pPr>
            <a:lvl5pPr marL="2286000" lvl="4" indent="-355600">
              <a:lnSpc>
                <a:spcPct val="114000"/>
              </a:lnSpc>
              <a:spcBef>
                <a:spcPts val="800"/>
              </a:spcBef>
              <a:spcAft>
                <a:spcPts val="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5pPr>
            <a:lvl6pPr marL="2743200" lvl="5" indent="-355600">
              <a:lnSpc>
                <a:spcPct val="114000"/>
              </a:lnSpc>
              <a:spcBef>
                <a:spcPts val="800"/>
              </a:spcBef>
              <a:spcAft>
                <a:spcPts val="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6pPr>
            <a:lvl7pPr marL="3200400" lvl="6" indent="-355600">
              <a:lnSpc>
                <a:spcPct val="114000"/>
              </a:lnSpc>
              <a:spcBef>
                <a:spcPts val="800"/>
              </a:spcBef>
              <a:spcAft>
                <a:spcPts val="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7pPr>
            <a:lvl8pPr marL="3657600" lvl="7" indent="-355600">
              <a:lnSpc>
                <a:spcPct val="114000"/>
              </a:lnSpc>
              <a:spcBef>
                <a:spcPts val="800"/>
              </a:spcBef>
              <a:spcAft>
                <a:spcPts val="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8pPr>
            <a:lvl9pPr marL="4114800" lvl="8" indent="-355600">
              <a:lnSpc>
                <a:spcPct val="114000"/>
              </a:lnSpc>
              <a:spcBef>
                <a:spcPts val="800"/>
              </a:spcBef>
              <a:spcAft>
                <a:spcPts val="800"/>
              </a:spcAft>
              <a:buClr>
                <a:schemeClr val="dk2"/>
              </a:buClr>
              <a:buSzPts val="2000"/>
              <a:buFont typeface="Frank Ruhl Libre Light"/>
              <a:buChar char="■"/>
              <a:defRPr sz="2000">
                <a:solidFill>
                  <a:schemeClr val="dk2"/>
                </a:solidFill>
                <a:latin typeface="Frank Ruhl Libre Light"/>
                <a:ea typeface="Frank Ruhl Libre Light"/>
                <a:cs typeface="Frank Ruhl Libre Light"/>
                <a:sym typeface="Frank Ruhl Libre Light"/>
              </a:defRPr>
            </a:lvl9pPr>
          </a:lstStyle>
          <a:p>
            <a:endParaRPr dirty="0"/>
          </a:p>
        </p:txBody>
      </p:sp>
      <p:sp>
        <p:nvSpPr>
          <p:cNvPr id="9" name="Google Shape;9;p1"/>
          <p:cNvSpPr txBox="1">
            <a:spLocks noGrp="1"/>
          </p:cNvSpPr>
          <p:nvPr>
            <p:ph type="sldNum" idx="12"/>
          </p:nvPr>
        </p:nvSpPr>
        <p:spPr>
          <a:xfrm>
            <a:off x="8453425" y="-60"/>
            <a:ext cx="548700" cy="5143500"/>
          </a:xfrm>
          <a:prstGeom prst="rect">
            <a:avLst/>
          </a:prstGeom>
          <a:noFill/>
          <a:ln>
            <a:noFill/>
          </a:ln>
        </p:spPr>
        <p:txBody>
          <a:bodyPr spcFirstLastPara="1" wrap="square" lIns="0" tIns="0" rIns="0" bIns="0" anchor="ctr" anchorCtr="0">
            <a:noAutofit/>
          </a:bodyPr>
          <a:lstStyle>
            <a:lvl1pPr lvl="0" algn="r">
              <a:buNone/>
              <a:defRPr sz="1100">
                <a:solidFill>
                  <a:schemeClr val="lt1"/>
                </a:solidFill>
                <a:latin typeface="Roboto" panose="02000000000000000000" pitchFamily="2" charset="0"/>
                <a:ea typeface="Roboto" panose="02000000000000000000" pitchFamily="2" charset="0"/>
                <a:cs typeface="IBM Plex Sans Condensed"/>
                <a:sym typeface="IBM Plex Sans Condensed"/>
              </a:defRPr>
            </a:lvl1pPr>
            <a:lvl2pPr lvl="1" algn="r">
              <a:buNone/>
              <a:defRPr sz="1100">
                <a:solidFill>
                  <a:schemeClr val="lt1"/>
                </a:solidFill>
                <a:latin typeface="IBM Plex Sans Condensed"/>
                <a:ea typeface="IBM Plex Sans Condensed"/>
                <a:cs typeface="IBM Plex Sans Condensed"/>
                <a:sym typeface="IBM Plex Sans Condensed"/>
              </a:defRPr>
            </a:lvl2pPr>
            <a:lvl3pPr lvl="2" algn="r">
              <a:buNone/>
              <a:defRPr sz="1100">
                <a:solidFill>
                  <a:schemeClr val="lt1"/>
                </a:solidFill>
                <a:latin typeface="IBM Plex Sans Condensed"/>
                <a:ea typeface="IBM Plex Sans Condensed"/>
                <a:cs typeface="IBM Plex Sans Condensed"/>
                <a:sym typeface="IBM Plex Sans Condensed"/>
              </a:defRPr>
            </a:lvl3pPr>
            <a:lvl4pPr lvl="3" algn="r">
              <a:buNone/>
              <a:defRPr sz="1100">
                <a:solidFill>
                  <a:schemeClr val="lt1"/>
                </a:solidFill>
                <a:latin typeface="IBM Plex Sans Condensed"/>
                <a:ea typeface="IBM Plex Sans Condensed"/>
                <a:cs typeface="IBM Plex Sans Condensed"/>
                <a:sym typeface="IBM Plex Sans Condensed"/>
              </a:defRPr>
            </a:lvl4pPr>
            <a:lvl5pPr lvl="4" algn="r">
              <a:buNone/>
              <a:defRPr sz="1100">
                <a:solidFill>
                  <a:schemeClr val="lt1"/>
                </a:solidFill>
                <a:latin typeface="IBM Plex Sans Condensed"/>
                <a:ea typeface="IBM Plex Sans Condensed"/>
                <a:cs typeface="IBM Plex Sans Condensed"/>
                <a:sym typeface="IBM Plex Sans Condensed"/>
              </a:defRPr>
            </a:lvl5pPr>
            <a:lvl6pPr lvl="5" algn="r">
              <a:buNone/>
              <a:defRPr sz="1100">
                <a:solidFill>
                  <a:schemeClr val="lt1"/>
                </a:solidFill>
                <a:latin typeface="IBM Plex Sans Condensed"/>
                <a:ea typeface="IBM Plex Sans Condensed"/>
                <a:cs typeface="IBM Plex Sans Condensed"/>
                <a:sym typeface="IBM Plex Sans Condensed"/>
              </a:defRPr>
            </a:lvl6pPr>
            <a:lvl7pPr lvl="6" algn="r">
              <a:buNone/>
              <a:defRPr sz="1100">
                <a:solidFill>
                  <a:schemeClr val="lt1"/>
                </a:solidFill>
                <a:latin typeface="IBM Plex Sans Condensed"/>
                <a:ea typeface="IBM Plex Sans Condensed"/>
                <a:cs typeface="IBM Plex Sans Condensed"/>
                <a:sym typeface="IBM Plex Sans Condensed"/>
              </a:defRPr>
            </a:lvl7pPr>
            <a:lvl8pPr lvl="7" algn="r">
              <a:buNone/>
              <a:defRPr sz="1100">
                <a:solidFill>
                  <a:schemeClr val="lt1"/>
                </a:solidFill>
                <a:latin typeface="IBM Plex Sans Condensed"/>
                <a:ea typeface="IBM Plex Sans Condensed"/>
                <a:cs typeface="IBM Plex Sans Condensed"/>
                <a:sym typeface="IBM Plex Sans Condensed"/>
              </a:defRPr>
            </a:lvl8pPr>
            <a:lvl9pPr lvl="8" algn="r">
              <a:buNone/>
              <a:defRPr sz="1100">
                <a:solidFill>
                  <a:schemeClr val="lt1"/>
                </a:solidFill>
                <a:latin typeface="IBM Plex Sans Condensed"/>
                <a:ea typeface="IBM Plex Sans Condensed"/>
                <a:cs typeface="IBM Plex Sans Condensed"/>
                <a:sym typeface="IBM Plex Sans Condensed"/>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docs.flutter.dev/resources/architectural-overview#:~:text=During%20development%2C%20Flutter%20apps%20run,JavaScript%20if%20targeting%20the%20we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api.flutter.dev/flutter/rendering/rendering-library.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hyperlink" Target="https://github.com/juandozuna/flutter-course/tree/project_1_todo_list_startup" TargetMode="External"/><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022593" y="604500"/>
            <a:ext cx="3597600" cy="3934500"/>
          </a:xfrm>
          <a:prstGeom prst="rect">
            <a:avLst/>
          </a:prstGeom>
        </p:spPr>
        <p:txBody>
          <a:bodyPr spcFirstLastPara="1" wrap="square" lIns="0" tIns="0" rIns="0" bIns="0" anchor="ctr" anchorCtr="0">
            <a:noAutofit/>
          </a:bodyPr>
          <a:lstStyle/>
          <a:p>
            <a:pPr lvl="0"/>
            <a:r>
              <a:rPr lang="es-ES_tradnl" noProof="0" dirty="0" err="1"/>
              <a:t>Getting</a:t>
            </a:r>
            <a:r>
              <a:rPr lang="es-ES_tradnl" noProof="0" dirty="0"/>
              <a:t> </a:t>
            </a:r>
            <a:r>
              <a:rPr lang="es-ES_tradnl" noProof="0" dirty="0" err="1"/>
              <a:t>Started</a:t>
            </a:r>
            <a:r>
              <a:rPr lang="es-ES_tradnl" noProof="0" dirty="0"/>
              <a:t> </a:t>
            </a:r>
            <a:r>
              <a:rPr lang="es-ES_tradnl" noProof="0"/>
              <a:t>With </a:t>
            </a:r>
            <a:r>
              <a:rPr lang="es-ES_tradnl" noProof="0">
                <a:solidFill>
                  <a:srgbClr val="69B6F9"/>
                </a:solidFill>
              </a:rPr>
              <a:t>Flutter</a:t>
            </a:r>
            <a:r>
              <a:rPr lang="es-ES_tradnl" noProof="0" dirty="0"/>
              <a:t>.</a:t>
            </a:r>
          </a:p>
        </p:txBody>
      </p:sp>
      <p:pic>
        <p:nvPicPr>
          <p:cNvPr id="1026" name="Picture 2" descr="Flutter Logo Vector (SVG, PDF, Ai, EPS, CDR) Free Download - Logowik.com">
            <a:extLst>
              <a:ext uri="{FF2B5EF4-FFF2-40B4-BE49-F238E27FC236}">
                <a16:creationId xmlns:a16="http://schemas.microsoft.com/office/drawing/2014/main" id="{56156454-2A33-09BC-282A-660DFE3BDF4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30" y="1900238"/>
            <a:ext cx="1789455" cy="1343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lutter Logo Vector (SVG, PDF, Ai, EPS, CDR) Free Download - Logowik.com">
            <a:extLst>
              <a:ext uri="{FF2B5EF4-FFF2-40B4-BE49-F238E27FC236}">
                <a16:creationId xmlns:a16="http://schemas.microsoft.com/office/drawing/2014/main" id="{7A636F1D-7CF2-CD54-667B-2970EC69B03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957212">
            <a:off x="8888186" y="1900238"/>
            <a:ext cx="1789455" cy="1343024"/>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idx="4294967295"/>
          </p:nvPr>
        </p:nvSpPr>
        <p:spPr>
          <a:xfrm>
            <a:off x="702129" y="1180579"/>
            <a:ext cx="6864280" cy="1159800"/>
          </a:xfrm>
          <a:prstGeom prst="rect">
            <a:avLst/>
          </a:prstGeom>
          <a:effectLst>
            <a:outerShdw blurRad="285750" dist="9525" algn="bl" rotWithShape="0">
              <a:srgbClr val="010E1B">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s-ES_tradnl" sz="7200" noProof="0" dirty="0">
                <a:solidFill>
                  <a:schemeClr val="accent4"/>
                </a:solidFill>
                <a:latin typeface="Roboto" panose="02000000000000000000" pitchFamily="2" charset="0"/>
                <a:ea typeface="Roboto" panose="02000000000000000000" pitchFamily="2" charset="0"/>
              </a:rPr>
              <a:t>Anatomía de Flutter</a:t>
            </a:r>
          </a:p>
        </p:txBody>
      </p:sp>
      <p:pic>
        <p:nvPicPr>
          <p:cNvPr id="3" name="Picture 2" descr="Flutter Logo Vector (SVG, PDF, Ai, EPS, CDR) Free Download - Logowik.com">
            <a:extLst>
              <a:ext uri="{FF2B5EF4-FFF2-40B4-BE49-F238E27FC236}">
                <a16:creationId xmlns:a16="http://schemas.microsoft.com/office/drawing/2014/main" id="{F9132D1C-251E-81AA-CDE0-D99CFD119F1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94949" y="-453067"/>
            <a:ext cx="2812978" cy="211120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3114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idx="4294967295"/>
          </p:nvPr>
        </p:nvSpPr>
        <p:spPr>
          <a:xfrm>
            <a:off x="0" y="246063"/>
            <a:ext cx="7848600" cy="798512"/>
          </a:xfrm>
          <a:prstGeom prst="rect">
            <a:avLst/>
          </a:prstGeom>
          <a:effectLst>
            <a:outerShdw blurRad="285750" dist="9525" algn="bl" rotWithShape="0">
              <a:srgbClr val="010E1B">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s-ES_tradnl" sz="4000" noProof="0" dirty="0" err="1">
                <a:solidFill>
                  <a:schemeClr val="accent4"/>
                </a:solidFill>
                <a:latin typeface="Roboto" panose="02000000000000000000" pitchFamily="2" charset="0"/>
                <a:ea typeface="Roboto" panose="02000000000000000000" pitchFamily="2" charset="0"/>
              </a:rPr>
              <a:t>Anatom</a:t>
            </a:r>
            <a:r>
              <a:rPr lang="es-ES_tradnl" sz="4000" dirty="0" err="1">
                <a:solidFill>
                  <a:schemeClr val="accent4"/>
                </a:solidFill>
                <a:latin typeface="Roboto" panose="02000000000000000000" pitchFamily="2" charset="0"/>
                <a:ea typeface="Roboto" panose="02000000000000000000" pitchFamily="2" charset="0"/>
              </a:rPr>
              <a:t>ía</a:t>
            </a:r>
            <a:r>
              <a:rPr lang="es-ES_tradnl" sz="4000" dirty="0">
                <a:solidFill>
                  <a:schemeClr val="accent4"/>
                </a:solidFill>
                <a:latin typeface="Roboto" panose="02000000000000000000" pitchFamily="2" charset="0"/>
                <a:ea typeface="Roboto" panose="02000000000000000000" pitchFamily="2" charset="0"/>
              </a:rPr>
              <a:t> de Flutter</a:t>
            </a:r>
            <a:endParaRPr lang="es-ES_tradnl" sz="4000" noProof="0" dirty="0">
              <a:solidFill>
                <a:schemeClr val="accent4"/>
              </a:solidFill>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7BCDC342-A1DB-53AB-4958-0760072B4B46}"/>
              </a:ext>
            </a:extLst>
          </p:cNvPr>
          <p:cNvSpPr/>
          <p:nvPr/>
        </p:nvSpPr>
        <p:spPr>
          <a:xfrm>
            <a:off x="1486511" y="1305029"/>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1. </a:t>
            </a:r>
            <a:r>
              <a:rPr lang="es-ES_tradnl" dirty="0" err="1"/>
              <a:t>The</a:t>
            </a:r>
            <a:r>
              <a:rPr lang="es-ES_tradnl" dirty="0"/>
              <a:t> </a:t>
            </a:r>
            <a:r>
              <a:rPr lang="es-ES_tradnl" dirty="0" err="1"/>
              <a:t>Layer</a:t>
            </a:r>
            <a:r>
              <a:rPr lang="es-ES_tradnl" dirty="0"/>
              <a:t> </a:t>
            </a:r>
            <a:r>
              <a:rPr lang="es-ES_tradnl" dirty="0" err="1"/>
              <a:t>Model</a:t>
            </a:r>
            <a:endParaRPr lang="es-ES_tradnl" dirty="0"/>
          </a:p>
        </p:txBody>
      </p:sp>
      <p:sp>
        <p:nvSpPr>
          <p:cNvPr id="5" name="Rectangle 4">
            <a:extLst>
              <a:ext uri="{FF2B5EF4-FFF2-40B4-BE49-F238E27FC236}">
                <a16:creationId xmlns:a16="http://schemas.microsoft.com/office/drawing/2014/main" id="{A6BFFBDC-31E3-C55B-4A6D-E984BD7AC7DB}"/>
              </a:ext>
            </a:extLst>
          </p:cNvPr>
          <p:cNvSpPr/>
          <p:nvPr/>
        </p:nvSpPr>
        <p:spPr>
          <a:xfrm>
            <a:off x="4817557" y="1305029"/>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2. Reactive User Interfaces</a:t>
            </a:r>
          </a:p>
        </p:txBody>
      </p:sp>
      <p:sp>
        <p:nvSpPr>
          <p:cNvPr id="6" name="Rectangle 5">
            <a:extLst>
              <a:ext uri="{FF2B5EF4-FFF2-40B4-BE49-F238E27FC236}">
                <a16:creationId xmlns:a16="http://schemas.microsoft.com/office/drawing/2014/main" id="{012066C7-1D46-7359-4537-77BC403B2476}"/>
              </a:ext>
            </a:extLst>
          </p:cNvPr>
          <p:cNvSpPr/>
          <p:nvPr/>
        </p:nvSpPr>
        <p:spPr>
          <a:xfrm>
            <a:off x="1486511" y="2381877"/>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3. Widgets</a:t>
            </a:r>
          </a:p>
        </p:txBody>
      </p:sp>
      <p:sp>
        <p:nvSpPr>
          <p:cNvPr id="7" name="Rectangle 6">
            <a:extLst>
              <a:ext uri="{FF2B5EF4-FFF2-40B4-BE49-F238E27FC236}">
                <a16:creationId xmlns:a16="http://schemas.microsoft.com/office/drawing/2014/main" id="{A94CDE3D-904D-452D-6C79-5C2540571BD7}"/>
              </a:ext>
            </a:extLst>
          </p:cNvPr>
          <p:cNvSpPr/>
          <p:nvPr/>
        </p:nvSpPr>
        <p:spPr>
          <a:xfrm>
            <a:off x="4817557" y="2381877"/>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4. </a:t>
            </a:r>
            <a:r>
              <a:rPr lang="es-ES_tradnl" dirty="0" err="1"/>
              <a:t>The</a:t>
            </a:r>
            <a:r>
              <a:rPr lang="es-ES_tradnl" dirty="0"/>
              <a:t> </a:t>
            </a:r>
            <a:r>
              <a:rPr lang="es-ES_tradnl" dirty="0" err="1"/>
              <a:t>Rendering</a:t>
            </a:r>
            <a:r>
              <a:rPr lang="es-ES_tradnl" dirty="0"/>
              <a:t> </a:t>
            </a:r>
            <a:r>
              <a:rPr lang="es-ES_tradnl" dirty="0" err="1"/>
              <a:t>Process</a:t>
            </a:r>
            <a:endParaRPr lang="es-ES_tradnl" dirty="0"/>
          </a:p>
        </p:txBody>
      </p:sp>
      <p:sp>
        <p:nvSpPr>
          <p:cNvPr id="8" name="Rectangle 7">
            <a:extLst>
              <a:ext uri="{FF2B5EF4-FFF2-40B4-BE49-F238E27FC236}">
                <a16:creationId xmlns:a16="http://schemas.microsoft.com/office/drawing/2014/main" id="{226E009C-941F-5AC7-19A9-BFC3E4F81CF1}"/>
              </a:ext>
            </a:extLst>
          </p:cNvPr>
          <p:cNvSpPr/>
          <p:nvPr/>
        </p:nvSpPr>
        <p:spPr>
          <a:xfrm>
            <a:off x="1486511" y="3458725"/>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5. </a:t>
            </a:r>
            <a:r>
              <a:rPr lang="es-ES_tradnl" dirty="0" err="1"/>
              <a:t>Platform</a:t>
            </a:r>
            <a:r>
              <a:rPr lang="es-ES_tradnl" dirty="0"/>
              <a:t> </a:t>
            </a:r>
            <a:r>
              <a:rPr lang="es-ES_tradnl" dirty="0" err="1"/>
              <a:t>Embedders</a:t>
            </a:r>
            <a:endParaRPr lang="es-ES_tradnl" dirty="0"/>
          </a:p>
        </p:txBody>
      </p:sp>
      <p:sp>
        <p:nvSpPr>
          <p:cNvPr id="9" name="Rectangle 8">
            <a:extLst>
              <a:ext uri="{FF2B5EF4-FFF2-40B4-BE49-F238E27FC236}">
                <a16:creationId xmlns:a16="http://schemas.microsoft.com/office/drawing/2014/main" id="{3394F98D-6B0D-7919-D3C4-25C2BBE38C22}"/>
              </a:ext>
            </a:extLst>
          </p:cNvPr>
          <p:cNvSpPr/>
          <p:nvPr/>
        </p:nvSpPr>
        <p:spPr>
          <a:xfrm>
            <a:off x="4817557" y="3458725"/>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6. </a:t>
            </a:r>
            <a:r>
              <a:rPr lang="es-ES_tradnl" dirty="0" err="1"/>
              <a:t>Integrating</a:t>
            </a:r>
            <a:r>
              <a:rPr lang="es-ES_tradnl" dirty="0"/>
              <a:t> Flutter </a:t>
            </a:r>
          </a:p>
        </p:txBody>
      </p:sp>
      <p:sp>
        <p:nvSpPr>
          <p:cNvPr id="10" name="TextBox 9">
            <a:extLst>
              <a:ext uri="{FF2B5EF4-FFF2-40B4-BE49-F238E27FC236}">
                <a16:creationId xmlns:a16="http://schemas.microsoft.com/office/drawing/2014/main" id="{11598FB5-12B4-DBA3-04DF-F85CE9E37946}"/>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264130068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Layer</a:t>
            </a:r>
            <a:r>
              <a:rPr lang="es-ES_tradnl" dirty="0"/>
              <a:t> </a:t>
            </a:r>
            <a:r>
              <a:rPr lang="es-ES_tradnl" dirty="0" err="1"/>
              <a:t>Model</a:t>
            </a:r>
            <a:endParaRPr lang="es-ES_tradnl" dirty="0"/>
          </a:p>
        </p:txBody>
      </p:sp>
      <p:pic>
        <p:nvPicPr>
          <p:cNvPr id="4" name="Picture 3">
            <a:extLst>
              <a:ext uri="{FF2B5EF4-FFF2-40B4-BE49-F238E27FC236}">
                <a16:creationId xmlns:a16="http://schemas.microsoft.com/office/drawing/2014/main" id="{AB8CA59A-B9AB-8A96-6028-449E0D3B1809}"/>
              </a:ext>
            </a:extLst>
          </p:cNvPr>
          <p:cNvPicPr>
            <a:picLocks noChangeAspect="1"/>
          </p:cNvPicPr>
          <p:nvPr/>
        </p:nvPicPr>
        <p:blipFill>
          <a:blip r:embed="rId3"/>
          <a:stretch>
            <a:fillRect/>
          </a:stretch>
        </p:blipFill>
        <p:spPr>
          <a:xfrm>
            <a:off x="2743200" y="760289"/>
            <a:ext cx="4432923" cy="3622921"/>
          </a:xfrm>
          <a:prstGeom prst="rect">
            <a:avLst/>
          </a:prstGeom>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9D1072AB-E934-25F6-0222-57AD08D4518E}"/>
              </a:ext>
            </a:extLst>
          </p:cNvPr>
          <p:cNvSpPr/>
          <p:nvPr/>
        </p:nvSpPr>
        <p:spPr>
          <a:xfrm>
            <a:off x="9265804" y="-154111"/>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2. Reactive User Interfaces</a:t>
            </a:r>
          </a:p>
        </p:txBody>
      </p:sp>
      <p:sp>
        <p:nvSpPr>
          <p:cNvPr id="7" name="Rectangle 6">
            <a:extLst>
              <a:ext uri="{FF2B5EF4-FFF2-40B4-BE49-F238E27FC236}">
                <a16:creationId xmlns:a16="http://schemas.microsoft.com/office/drawing/2014/main" id="{51FBC59E-953F-58EC-3E38-3E1F6BF5678A}"/>
              </a:ext>
            </a:extLst>
          </p:cNvPr>
          <p:cNvSpPr/>
          <p:nvPr/>
        </p:nvSpPr>
        <p:spPr>
          <a:xfrm>
            <a:off x="-3329879" y="0"/>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3. Widgets</a:t>
            </a:r>
          </a:p>
        </p:txBody>
      </p:sp>
      <p:sp>
        <p:nvSpPr>
          <p:cNvPr id="8" name="Rectangle 7">
            <a:extLst>
              <a:ext uri="{FF2B5EF4-FFF2-40B4-BE49-F238E27FC236}">
                <a16:creationId xmlns:a16="http://schemas.microsoft.com/office/drawing/2014/main" id="{C579DE2C-1C63-60F8-563D-C163EC776C22}"/>
              </a:ext>
            </a:extLst>
          </p:cNvPr>
          <p:cNvSpPr/>
          <p:nvPr/>
        </p:nvSpPr>
        <p:spPr>
          <a:xfrm>
            <a:off x="9423933" y="1096217"/>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4. </a:t>
            </a:r>
            <a:r>
              <a:rPr lang="es-ES_tradnl" dirty="0" err="1"/>
              <a:t>The</a:t>
            </a:r>
            <a:r>
              <a:rPr lang="es-ES_tradnl" dirty="0"/>
              <a:t> </a:t>
            </a:r>
            <a:r>
              <a:rPr lang="es-ES_tradnl" dirty="0" err="1"/>
              <a:t>Rendering</a:t>
            </a:r>
            <a:r>
              <a:rPr lang="es-ES_tradnl" dirty="0"/>
              <a:t> </a:t>
            </a:r>
            <a:r>
              <a:rPr lang="es-ES_tradnl" dirty="0" err="1"/>
              <a:t>Process</a:t>
            </a:r>
            <a:endParaRPr lang="es-ES_tradnl" dirty="0"/>
          </a:p>
        </p:txBody>
      </p:sp>
      <p:sp>
        <p:nvSpPr>
          <p:cNvPr id="9" name="Rectangle 8">
            <a:extLst>
              <a:ext uri="{FF2B5EF4-FFF2-40B4-BE49-F238E27FC236}">
                <a16:creationId xmlns:a16="http://schemas.microsoft.com/office/drawing/2014/main" id="{88FE04DC-51C6-D61D-C5B3-EA1E58A16244}"/>
              </a:ext>
            </a:extLst>
          </p:cNvPr>
          <p:cNvSpPr/>
          <p:nvPr/>
        </p:nvSpPr>
        <p:spPr>
          <a:xfrm>
            <a:off x="-3254251" y="0"/>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5. </a:t>
            </a:r>
            <a:r>
              <a:rPr lang="es-ES_tradnl" dirty="0" err="1"/>
              <a:t>Platform</a:t>
            </a:r>
            <a:r>
              <a:rPr lang="es-ES_tradnl" dirty="0"/>
              <a:t> </a:t>
            </a:r>
            <a:r>
              <a:rPr lang="es-ES_tradnl" dirty="0" err="1"/>
              <a:t>Embedders</a:t>
            </a:r>
            <a:endParaRPr lang="es-ES_tradnl" dirty="0"/>
          </a:p>
        </p:txBody>
      </p:sp>
      <p:sp>
        <p:nvSpPr>
          <p:cNvPr id="10" name="Rectangle 9">
            <a:extLst>
              <a:ext uri="{FF2B5EF4-FFF2-40B4-BE49-F238E27FC236}">
                <a16:creationId xmlns:a16="http://schemas.microsoft.com/office/drawing/2014/main" id="{3865AA47-E37C-38E0-41CE-9BDE25698761}"/>
              </a:ext>
            </a:extLst>
          </p:cNvPr>
          <p:cNvSpPr/>
          <p:nvPr/>
        </p:nvSpPr>
        <p:spPr>
          <a:xfrm>
            <a:off x="9144000" y="2874334"/>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6. </a:t>
            </a:r>
            <a:r>
              <a:rPr lang="es-ES_tradnl" dirty="0" err="1"/>
              <a:t>Integrating</a:t>
            </a:r>
            <a:r>
              <a:rPr lang="es-ES_tradnl" dirty="0"/>
              <a:t> Flutter </a:t>
            </a:r>
          </a:p>
        </p:txBody>
      </p:sp>
      <p:sp>
        <p:nvSpPr>
          <p:cNvPr id="11" name="TextBox 10">
            <a:extLst>
              <a:ext uri="{FF2B5EF4-FFF2-40B4-BE49-F238E27FC236}">
                <a16:creationId xmlns:a16="http://schemas.microsoft.com/office/drawing/2014/main" id="{E5330B36-F073-6FEF-A086-AA11098DEE18}"/>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393074239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Layer</a:t>
            </a:r>
            <a:r>
              <a:rPr lang="es-ES_tradnl" dirty="0"/>
              <a:t> </a:t>
            </a:r>
            <a:r>
              <a:rPr lang="es-ES_tradnl" dirty="0" err="1"/>
              <a:t>Model</a:t>
            </a:r>
            <a:endParaRPr lang="es-ES_tradnl" dirty="0"/>
          </a:p>
        </p:txBody>
      </p:sp>
      <p:pic>
        <p:nvPicPr>
          <p:cNvPr id="4" name="Picture 3">
            <a:extLst>
              <a:ext uri="{FF2B5EF4-FFF2-40B4-BE49-F238E27FC236}">
                <a16:creationId xmlns:a16="http://schemas.microsoft.com/office/drawing/2014/main" id="{AB8CA59A-B9AB-8A96-6028-449E0D3B1809}"/>
              </a:ext>
            </a:extLst>
          </p:cNvPr>
          <p:cNvPicPr>
            <a:picLocks noChangeAspect="1"/>
          </p:cNvPicPr>
          <p:nvPr/>
        </p:nvPicPr>
        <p:blipFill rotWithShape="1">
          <a:blip r:embed="rId3"/>
          <a:srcRect t="80921"/>
          <a:stretch/>
        </p:blipFill>
        <p:spPr>
          <a:xfrm>
            <a:off x="2117558" y="2128300"/>
            <a:ext cx="5687734" cy="886899"/>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13EF0C56-039C-3765-478A-163E42976AAA}"/>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414959125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Layer</a:t>
            </a:r>
            <a:r>
              <a:rPr lang="es-ES_tradnl" dirty="0"/>
              <a:t> </a:t>
            </a:r>
            <a:r>
              <a:rPr lang="es-ES_tradnl" dirty="0" err="1"/>
              <a:t>Model</a:t>
            </a:r>
            <a:endParaRPr lang="es-ES_tradnl" dirty="0"/>
          </a:p>
        </p:txBody>
      </p:sp>
      <p:pic>
        <p:nvPicPr>
          <p:cNvPr id="4" name="Picture 3">
            <a:extLst>
              <a:ext uri="{FF2B5EF4-FFF2-40B4-BE49-F238E27FC236}">
                <a16:creationId xmlns:a16="http://schemas.microsoft.com/office/drawing/2014/main" id="{AB8CA59A-B9AB-8A96-6028-449E0D3B1809}"/>
              </a:ext>
            </a:extLst>
          </p:cNvPr>
          <p:cNvPicPr>
            <a:picLocks noChangeAspect="1"/>
          </p:cNvPicPr>
          <p:nvPr/>
        </p:nvPicPr>
        <p:blipFill rotWithShape="1">
          <a:blip r:embed="rId3"/>
          <a:srcRect t="44105" b="20408"/>
          <a:stretch/>
        </p:blipFill>
        <p:spPr>
          <a:xfrm>
            <a:off x="2103808" y="1691296"/>
            <a:ext cx="5641899" cy="1636295"/>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A80D6263-31E9-B5DF-602A-6675E9725BC2}"/>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78951428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Layer</a:t>
            </a:r>
            <a:r>
              <a:rPr lang="es-ES_tradnl" dirty="0"/>
              <a:t> </a:t>
            </a:r>
            <a:r>
              <a:rPr lang="es-ES_tradnl" dirty="0" err="1"/>
              <a:t>Model</a:t>
            </a:r>
            <a:endParaRPr lang="es-ES_tradnl" dirty="0"/>
          </a:p>
        </p:txBody>
      </p:sp>
      <p:pic>
        <p:nvPicPr>
          <p:cNvPr id="4" name="Picture 3">
            <a:extLst>
              <a:ext uri="{FF2B5EF4-FFF2-40B4-BE49-F238E27FC236}">
                <a16:creationId xmlns:a16="http://schemas.microsoft.com/office/drawing/2014/main" id="{AB8CA59A-B9AB-8A96-6028-449E0D3B1809}"/>
              </a:ext>
            </a:extLst>
          </p:cNvPr>
          <p:cNvPicPr>
            <a:picLocks noChangeAspect="1"/>
          </p:cNvPicPr>
          <p:nvPr/>
        </p:nvPicPr>
        <p:blipFill rotWithShape="1">
          <a:blip r:embed="rId3"/>
          <a:srcRect t="44105" b="20408"/>
          <a:stretch/>
        </p:blipFill>
        <p:spPr>
          <a:xfrm>
            <a:off x="2081059" y="1026000"/>
            <a:ext cx="5641899" cy="1636295"/>
          </a:xfrm>
          <a:prstGeom prst="rect">
            <a:avLst/>
          </a:prstGeom>
          <a:effectLst>
            <a:outerShdw blurRad="50800" dist="38100" dir="2700000" algn="tl" rotWithShape="0">
              <a:prstClr val="black">
                <a:alpha val="40000"/>
              </a:prstClr>
            </a:outerShdw>
          </a:effectLst>
        </p:spPr>
      </p:pic>
      <p:pic>
        <p:nvPicPr>
          <p:cNvPr id="1026" name="Picture 2" descr="Skia Graphics Engine - Wikipedia">
            <a:extLst>
              <a:ext uri="{FF2B5EF4-FFF2-40B4-BE49-F238E27FC236}">
                <a16:creationId xmlns:a16="http://schemas.microsoft.com/office/drawing/2014/main" id="{5DE14670-91AC-7F3E-B770-8F374EB12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470" y="2743403"/>
            <a:ext cx="2805076" cy="1547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C7C792-1D4E-D145-0ADA-6755DBACABEE}"/>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364937731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Layer</a:t>
            </a:r>
            <a:r>
              <a:rPr lang="es-ES_tradnl" dirty="0"/>
              <a:t> </a:t>
            </a:r>
            <a:r>
              <a:rPr lang="es-ES_tradnl" dirty="0" err="1"/>
              <a:t>Model</a:t>
            </a:r>
            <a:endParaRPr lang="es-ES_tradnl" dirty="0"/>
          </a:p>
        </p:txBody>
      </p:sp>
      <p:pic>
        <p:nvPicPr>
          <p:cNvPr id="4" name="Picture 3">
            <a:extLst>
              <a:ext uri="{FF2B5EF4-FFF2-40B4-BE49-F238E27FC236}">
                <a16:creationId xmlns:a16="http://schemas.microsoft.com/office/drawing/2014/main" id="{AB8CA59A-B9AB-8A96-6028-449E0D3B1809}"/>
              </a:ext>
            </a:extLst>
          </p:cNvPr>
          <p:cNvPicPr>
            <a:picLocks noChangeAspect="1"/>
          </p:cNvPicPr>
          <p:nvPr/>
        </p:nvPicPr>
        <p:blipFill rotWithShape="1">
          <a:blip r:embed="rId3"/>
          <a:srcRect t="44105" b="20408"/>
          <a:stretch/>
        </p:blipFill>
        <p:spPr>
          <a:xfrm>
            <a:off x="2081059" y="1026000"/>
            <a:ext cx="5641899" cy="1636295"/>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F2E991B8-82DC-F498-524B-315619163361}"/>
              </a:ext>
            </a:extLst>
          </p:cNvPr>
          <p:cNvPicPr>
            <a:picLocks noChangeAspect="1"/>
          </p:cNvPicPr>
          <p:nvPr/>
        </p:nvPicPr>
        <p:blipFill>
          <a:blip r:embed="rId4"/>
          <a:stretch>
            <a:fillRect/>
          </a:stretch>
        </p:blipFill>
        <p:spPr>
          <a:xfrm>
            <a:off x="3522975" y="2959196"/>
            <a:ext cx="2758065" cy="952786"/>
          </a:xfrm>
          <a:prstGeom prst="rect">
            <a:avLst/>
          </a:prstGeom>
        </p:spPr>
      </p:pic>
      <p:sp>
        <p:nvSpPr>
          <p:cNvPr id="5" name="TextBox 4">
            <a:extLst>
              <a:ext uri="{FF2B5EF4-FFF2-40B4-BE49-F238E27FC236}">
                <a16:creationId xmlns:a16="http://schemas.microsoft.com/office/drawing/2014/main" id="{4700A13B-A4E6-342B-0B34-6E013046679D}"/>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341631222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Layer</a:t>
            </a:r>
            <a:r>
              <a:rPr lang="es-ES_tradnl" dirty="0"/>
              <a:t> </a:t>
            </a:r>
            <a:r>
              <a:rPr lang="es-ES_tradnl" dirty="0" err="1"/>
              <a:t>Model</a:t>
            </a:r>
            <a:endParaRPr lang="es-ES_tradnl" dirty="0"/>
          </a:p>
        </p:txBody>
      </p:sp>
      <p:pic>
        <p:nvPicPr>
          <p:cNvPr id="4" name="Picture 3">
            <a:extLst>
              <a:ext uri="{FF2B5EF4-FFF2-40B4-BE49-F238E27FC236}">
                <a16:creationId xmlns:a16="http://schemas.microsoft.com/office/drawing/2014/main" id="{AB8CA59A-B9AB-8A96-6028-449E0D3B1809}"/>
              </a:ext>
            </a:extLst>
          </p:cNvPr>
          <p:cNvPicPr>
            <a:picLocks noChangeAspect="1"/>
          </p:cNvPicPr>
          <p:nvPr/>
        </p:nvPicPr>
        <p:blipFill rotWithShape="1">
          <a:blip r:embed="rId3"/>
          <a:srcRect b="56274"/>
          <a:stretch/>
        </p:blipFill>
        <p:spPr>
          <a:xfrm>
            <a:off x="2296312" y="1649046"/>
            <a:ext cx="5163998" cy="1845407"/>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3A4F6F3B-088D-3413-BEE6-5AAF9E3A71D6}"/>
              </a:ext>
            </a:extLst>
          </p:cNvPr>
          <p:cNvSpPr/>
          <p:nvPr/>
        </p:nvSpPr>
        <p:spPr>
          <a:xfrm>
            <a:off x="-3285928" y="411512"/>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2. Reactive User Interfaces</a:t>
            </a:r>
          </a:p>
        </p:txBody>
      </p:sp>
      <p:sp>
        <p:nvSpPr>
          <p:cNvPr id="6" name="TextBox 5">
            <a:extLst>
              <a:ext uri="{FF2B5EF4-FFF2-40B4-BE49-F238E27FC236}">
                <a16:creationId xmlns:a16="http://schemas.microsoft.com/office/drawing/2014/main" id="{8250F0A5-CF2F-49B0-B6B1-7BA78E85310D}"/>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2512116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Reactive User Interfaces</a:t>
            </a:r>
          </a:p>
        </p:txBody>
      </p:sp>
      <p:sp>
        <p:nvSpPr>
          <p:cNvPr id="7" name="Text Placeholder 6">
            <a:extLst>
              <a:ext uri="{FF2B5EF4-FFF2-40B4-BE49-F238E27FC236}">
                <a16:creationId xmlns:a16="http://schemas.microsoft.com/office/drawing/2014/main" id="{E1E95F41-419D-9411-670A-06F3A5E6E30B}"/>
              </a:ext>
            </a:extLst>
          </p:cNvPr>
          <p:cNvSpPr>
            <a:spLocks noGrp="1"/>
          </p:cNvSpPr>
          <p:nvPr>
            <p:ph type="body" idx="1"/>
          </p:nvPr>
        </p:nvSpPr>
        <p:spPr/>
        <p:txBody>
          <a:bodyPr/>
          <a:lstStyle/>
          <a:p>
            <a:r>
              <a:rPr lang="es-ES_tradnl" dirty="0"/>
              <a:t>Flutter es un </a:t>
            </a:r>
            <a:r>
              <a:rPr lang="es-ES_tradnl" dirty="0" err="1"/>
              <a:t>framework</a:t>
            </a:r>
            <a:r>
              <a:rPr lang="es-ES_tradnl" dirty="0"/>
              <a:t> de UI pseudo-declarativo.</a:t>
            </a:r>
          </a:p>
          <a:p>
            <a:endParaRPr lang="es-ES_tradnl" dirty="0"/>
          </a:p>
          <a:p>
            <a:r>
              <a:rPr lang="es-ES_tradnl" dirty="0"/>
              <a:t>Flutter desacopla la interfaz del usuario del estado subyacente de la misma.</a:t>
            </a:r>
          </a:p>
          <a:p>
            <a:endParaRPr lang="es-ES_tradnl" dirty="0"/>
          </a:p>
        </p:txBody>
      </p:sp>
      <p:sp>
        <p:nvSpPr>
          <p:cNvPr id="4" name="TextBox 3">
            <a:extLst>
              <a:ext uri="{FF2B5EF4-FFF2-40B4-BE49-F238E27FC236}">
                <a16:creationId xmlns:a16="http://schemas.microsoft.com/office/drawing/2014/main" id="{6DAE5956-D435-9EE5-B152-34FD5A6D97D5}"/>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5207857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Reactive User Interfaces</a:t>
            </a:r>
          </a:p>
        </p:txBody>
      </p:sp>
      <p:pic>
        <p:nvPicPr>
          <p:cNvPr id="3076" name="Picture 4" descr="Color Picker Popover | SAP Fiori Design Guidelines">
            <a:extLst>
              <a:ext uri="{FF2B5EF4-FFF2-40B4-BE49-F238E27FC236}">
                <a16:creationId xmlns:a16="http://schemas.microsoft.com/office/drawing/2014/main" id="{45208A52-0A75-1287-3D83-12C714DED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00" y="0"/>
            <a:ext cx="317341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5D8957-7669-3961-A246-A3F9E0DA16A5}"/>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36180522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93"/>
        <p:cNvGrpSpPr/>
        <p:nvPr/>
      </p:nvGrpSpPr>
      <p:grpSpPr>
        <a:xfrm>
          <a:off x="0" y="0"/>
          <a:ext cx="0" cy="0"/>
          <a:chOff x="0" y="0"/>
          <a:chExt cx="0" cy="0"/>
        </a:xfrm>
      </p:grpSpPr>
      <p:sp>
        <p:nvSpPr>
          <p:cNvPr id="94" name="Google Shape;94;p15"/>
          <p:cNvSpPr txBox="1">
            <a:spLocks noGrp="1"/>
          </p:cNvSpPr>
          <p:nvPr>
            <p:ph type="ctrTitle" idx="4294967295"/>
          </p:nvPr>
        </p:nvSpPr>
        <p:spPr>
          <a:xfrm>
            <a:off x="3802275" y="1643221"/>
            <a:ext cx="4730700" cy="38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ES_tradnl" sz="2400" noProof="0" dirty="0">
                <a:solidFill>
                  <a:srgbClr val="FDF6DA"/>
                </a:solidFill>
              </a:rPr>
              <a:t>HOLA!</a:t>
            </a:r>
          </a:p>
        </p:txBody>
      </p:sp>
      <p:sp>
        <p:nvSpPr>
          <p:cNvPr id="95" name="Google Shape;95;p15"/>
          <p:cNvSpPr txBox="1">
            <a:spLocks noGrp="1"/>
          </p:cNvSpPr>
          <p:nvPr>
            <p:ph type="subTitle" idx="4294967295"/>
          </p:nvPr>
        </p:nvSpPr>
        <p:spPr>
          <a:xfrm>
            <a:off x="3802275" y="2076480"/>
            <a:ext cx="4730700" cy="103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ES_tradnl" sz="1800" noProof="0" dirty="0">
                <a:solidFill>
                  <a:schemeClr val="lt1"/>
                </a:solidFill>
              </a:rPr>
              <a:t>Yo soy Juan Ozuna </a:t>
            </a:r>
          </a:p>
          <a:p>
            <a:pPr marL="0" lvl="0" indent="0" algn="l" rtl="0">
              <a:spcBef>
                <a:spcPts val="0"/>
              </a:spcBef>
              <a:spcAft>
                <a:spcPts val="0"/>
              </a:spcAft>
              <a:buClr>
                <a:schemeClr val="dk1"/>
              </a:buClr>
              <a:buSzPts val="1100"/>
              <a:buFont typeface="Arial"/>
              <a:buNone/>
            </a:pPr>
            <a:r>
              <a:rPr lang="es-ES_tradnl" sz="1800" noProof="0" dirty="0">
                <a:solidFill>
                  <a:schemeClr val="lt1"/>
                </a:solidFill>
              </a:rPr>
              <a:t>Software </a:t>
            </a:r>
            <a:r>
              <a:rPr lang="en-US" sz="1800" dirty="0">
                <a:solidFill>
                  <a:schemeClr val="lt1"/>
                </a:solidFill>
              </a:rPr>
              <a:t>Engineer</a:t>
            </a:r>
          </a:p>
          <a:p>
            <a:pPr marL="0" lvl="0" indent="0" algn="l" rtl="0">
              <a:spcBef>
                <a:spcPts val="0"/>
              </a:spcBef>
              <a:spcAft>
                <a:spcPts val="0"/>
              </a:spcAft>
              <a:buClr>
                <a:schemeClr val="dk1"/>
              </a:buClr>
              <a:buSzPts val="1100"/>
              <a:buFont typeface="Arial"/>
              <a:buNone/>
            </a:pPr>
            <a:r>
              <a:rPr lang="es-ES_tradnl" sz="1800" dirty="0">
                <a:solidFill>
                  <a:schemeClr val="lt1"/>
                </a:solidFill>
              </a:rPr>
              <a:t>Flutter </a:t>
            </a:r>
            <a:r>
              <a:rPr lang="en-US" sz="1800" dirty="0">
                <a:solidFill>
                  <a:schemeClr val="lt1"/>
                </a:solidFill>
              </a:rPr>
              <a:t>Engineer</a:t>
            </a:r>
          </a:p>
          <a:p>
            <a:pPr marL="0" lvl="0" indent="0" algn="l" rtl="0">
              <a:spcBef>
                <a:spcPts val="0"/>
              </a:spcBef>
              <a:spcAft>
                <a:spcPts val="0"/>
              </a:spcAft>
              <a:buClr>
                <a:schemeClr val="dk1"/>
              </a:buClr>
              <a:buSzPts val="1100"/>
              <a:buFont typeface="Arial"/>
              <a:buNone/>
            </a:pPr>
            <a:r>
              <a:rPr lang="es-ES_tradnl" sz="1800" dirty="0">
                <a:solidFill>
                  <a:schemeClr val="lt1"/>
                </a:solidFill>
              </a:rPr>
              <a:t>MCSA, MCT, CSD-A</a:t>
            </a:r>
            <a:endParaRPr lang="es-ES_tradnl" sz="1800" noProof="0" dirty="0">
              <a:solidFill>
                <a:schemeClr val="lt1"/>
              </a:solidFill>
            </a:endParaRPr>
          </a:p>
        </p:txBody>
      </p:sp>
      <p:pic>
        <p:nvPicPr>
          <p:cNvPr id="96" name="Google Shape;96;p15"/>
          <p:cNvPicPr preferRelativeResize="0"/>
          <p:nvPr/>
        </p:nvPicPr>
        <p:blipFill rotWithShape="1">
          <a:blip r:embed="rId3"/>
          <a:srcRect l="11023" t="18934" r="16754" b="26898"/>
          <a:stretch/>
        </p:blipFill>
        <p:spPr>
          <a:xfrm>
            <a:off x="685800" y="1173450"/>
            <a:ext cx="2796600" cy="2796600"/>
          </a:xfrm>
          <a:prstGeom prst="octagon">
            <a:avLst>
              <a:gd name="adj" fmla="val 29873"/>
            </a:avLst>
          </a:prstGeom>
          <a:noFill/>
          <a:ln w="76200" cap="flat" cmpd="thinThick">
            <a:solidFill>
              <a:srgbClr val="FFFFFF"/>
            </a:solidFill>
            <a:prstDash val="solid"/>
            <a:miter lim="8000"/>
            <a:headEnd type="none" w="sm" len="sm"/>
            <a:tailEnd type="none" w="sm" len="sm"/>
          </a:ln>
          <a:effectLst>
            <a:outerShdw blurRad="285750" dist="9525" algn="bl" rotWithShape="0">
              <a:srgbClr val="010E1B">
                <a:alpha val="50000"/>
              </a:srgbClr>
            </a:outerShdw>
          </a:effectLst>
        </p:spPr>
      </p:pic>
      <p:pic>
        <p:nvPicPr>
          <p:cNvPr id="5" name="Picture 2" descr="Flutter Logo Vector (SVG, PDF, Ai, EPS, CDR) Free Download - Logowik.com">
            <a:extLst>
              <a:ext uri="{FF2B5EF4-FFF2-40B4-BE49-F238E27FC236}">
                <a16:creationId xmlns:a16="http://schemas.microsoft.com/office/drawing/2014/main" id="{3E8A27C5-FA2F-A8F3-E801-41B6553A5D2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3683776">
            <a:off x="-1632858" y="1838071"/>
            <a:ext cx="1789455" cy="1343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lutter Logo Vector (SVG, PDF, Ai, EPS, CDR) Free Download - Logowik.com">
            <a:extLst>
              <a:ext uri="{FF2B5EF4-FFF2-40B4-BE49-F238E27FC236}">
                <a16:creationId xmlns:a16="http://schemas.microsoft.com/office/drawing/2014/main" id="{717DF1FF-AE6C-95DD-CB80-0D88D46E79A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13005" y="1783164"/>
            <a:ext cx="2101435" cy="1577172"/>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Reactive User Interfaces</a:t>
            </a:r>
          </a:p>
        </p:txBody>
      </p:sp>
      <p:sp>
        <p:nvSpPr>
          <p:cNvPr id="3" name="Text Placeholder 2">
            <a:extLst>
              <a:ext uri="{FF2B5EF4-FFF2-40B4-BE49-F238E27FC236}">
                <a16:creationId xmlns:a16="http://schemas.microsoft.com/office/drawing/2014/main" id="{36566E9E-C692-5F92-3167-0609323284C9}"/>
              </a:ext>
            </a:extLst>
          </p:cNvPr>
          <p:cNvSpPr>
            <a:spLocks noGrp="1"/>
          </p:cNvSpPr>
          <p:nvPr>
            <p:ph type="body" idx="1"/>
          </p:nvPr>
        </p:nvSpPr>
        <p:spPr/>
        <p:txBody>
          <a:bodyPr/>
          <a:lstStyle/>
          <a:p>
            <a:pPr marL="139700" indent="0">
              <a:buNone/>
            </a:pPr>
            <a:r>
              <a:rPr lang="es-ES_tradnl" dirty="0"/>
              <a:t>Widgets son representados por clases no mutables, usados para configurar un árbol de objetos.</a:t>
            </a:r>
          </a:p>
        </p:txBody>
      </p:sp>
      <p:pic>
        <p:nvPicPr>
          <p:cNvPr id="3076" name="Picture 4" descr="Color Picker Popover | SAP Fiori Design Guidelines">
            <a:extLst>
              <a:ext uri="{FF2B5EF4-FFF2-40B4-BE49-F238E27FC236}">
                <a16:creationId xmlns:a16="http://schemas.microsoft.com/office/drawing/2014/main" id="{45208A52-0A75-1287-3D83-12C714DED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39" y="1555258"/>
            <a:ext cx="1494046" cy="24215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43C523-F3A5-51FD-2CF6-5F45EAB7D0C2}"/>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30424411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Reactive User Interfaces</a:t>
            </a:r>
          </a:p>
        </p:txBody>
      </p:sp>
      <p:sp>
        <p:nvSpPr>
          <p:cNvPr id="3" name="Text Placeholder 2">
            <a:extLst>
              <a:ext uri="{FF2B5EF4-FFF2-40B4-BE49-F238E27FC236}">
                <a16:creationId xmlns:a16="http://schemas.microsoft.com/office/drawing/2014/main" id="{36566E9E-C692-5F92-3167-0609323284C9}"/>
              </a:ext>
            </a:extLst>
          </p:cNvPr>
          <p:cNvSpPr>
            <a:spLocks noGrp="1"/>
          </p:cNvSpPr>
          <p:nvPr>
            <p:ph type="body" idx="1"/>
          </p:nvPr>
        </p:nvSpPr>
        <p:spPr/>
        <p:txBody>
          <a:bodyPr/>
          <a:lstStyle/>
          <a:p>
            <a:pPr marL="139700" indent="0">
              <a:buNone/>
            </a:pPr>
            <a:r>
              <a:rPr lang="es-ES_tradnl" dirty="0"/>
              <a:t>Widgets son representados por clases no mutables, usados para configurar un árbol de objetos.</a:t>
            </a:r>
          </a:p>
          <a:p>
            <a:pPr marL="139700" indent="0">
              <a:buNone/>
            </a:pPr>
            <a:endParaRPr lang="es-ES_tradnl" dirty="0"/>
          </a:p>
          <a:p>
            <a:pPr marL="139700" indent="0">
              <a:buNone/>
            </a:pPr>
            <a:r>
              <a:rPr lang="es-ES_tradnl" dirty="0"/>
              <a:t>En </a:t>
            </a:r>
            <a:r>
              <a:rPr lang="es-ES_tradnl" dirty="0" err="1"/>
              <a:t>escencia</a:t>
            </a:r>
            <a:r>
              <a:rPr lang="es-ES_tradnl" dirty="0"/>
              <a:t>, Flutter es una serie de mecanismos para poder manipular partes de este árbol de objetos.</a:t>
            </a:r>
          </a:p>
        </p:txBody>
      </p:sp>
      <p:pic>
        <p:nvPicPr>
          <p:cNvPr id="3076" name="Picture 4" descr="Color Picker Popover | SAP Fiori Design Guidelines">
            <a:extLst>
              <a:ext uri="{FF2B5EF4-FFF2-40B4-BE49-F238E27FC236}">
                <a16:creationId xmlns:a16="http://schemas.microsoft.com/office/drawing/2014/main" id="{45208A52-0A75-1287-3D83-12C714DED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39" y="1555258"/>
            <a:ext cx="1494046" cy="24215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535CEBE-DB64-FC18-DD25-28A4197C404E}"/>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41258080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Reactive User Interfaces</a:t>
            </a:r>
          </a:p>
        </p:txBody>
      </p:sp>
      <p:pic>
        <p:nvPicPr>
          <p:cNvPr id="3076" name="Picture 4" descr="Color Picker Popover | SAP Fiori Design Guidelines">
            <a:extLst>
              <a:ext uri="{FF2B5EF4-FFF2-40B4-BE49-F238E27FC236}">
                <a16:creationId xmlns:a16="http://schemas.microsoft.com/office/drawing/2014/main" id="{45208A52-0A75-1287-3D83-12C714DED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746" y="1474337"/>
            <a:ext cx="1494046" cy="24215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46AE2B6-BDEF-7EBD-A6FB-8113F3529E01}"/>
              </a:ext>
            </a:extLst>
          </p:cNvPr>
          <p:cNvPicPr>
            <a:picLocks noChangeAspect="1"/>
          </p:cNvPicPr>
          <p:nvPr/>
        </p:nvPicPr>
        <p:blipFill>
          <a:blip r:embed="rId4"/>
          <a:stretch>
            <a:fillRect/>
          </a:stretch>
        </p:blipFill>
        <p:spPr>
          <a:xfrm>
            <a:off x="2620078" y="1026000"/>
            <a:ext cx="4021294" cy="3084963"/>
          </a:xfrm>
          <a:prstGeom prst="rect">
            <a:avLst/>
          </a:prstGeom>
        </p:spPr>
      </p:pic>
      <p:sp>
        <p:nvSpPr>
          <p:cNvPr id="5" name="TextBox 4">
            <a:extLst>
              <a:ext uri="{FF2B5EF4-FFF2-40B4-BE49-F238E27FC236}">
                <a16:creationId xmlns:a16="http://schemas.microsoft.com/office/drawing/2014/main" id="{6BE890D9-7F6F-F251-884B-DC7B2C1570BF}"/>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39942684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Reactive User Interfaces</a:t>
            </a:r>
          </a:p>
        </p:txBody>
      </p:sp>
      <p:pic>
        <p:nvPicPr>
          <p:cNvPr id="7" name="Picture 6">
            <a:extLst>
              <a:ext uri="{FF2B5EF4-FFF2-40B4-BE49-F238E27FC236}">
                <a16:creationId xmlns:a16="http://schemas.microsoft.com/office/drawing/2014/main" id="{746AE2B6-BDEF-7EBD-A6FB-8113F3529E01}"/>
              </a:ext>
            </a:extLst>
          </p:cNvPr>
          <p:cNvPicPr>
            <a:picLocks noChangeAspect="1"/>
          </p:cNvPicPr>
          <p:nvPr/>
        </p:nvPicPr>
        <p:blipFill>
          <a:blip r:embed="rId3"/>
          <a:stretch>
            <a:fillRect/>
          </a:stretch>
        </p:blipFill>
        <p:spPr>
          <a:xfrm>
            <a:off x="3356453" y="1026000"/>
            <a:ext cx="2786896" cy="2137986"/>
          </a:xfrm>
          <a:prstGeom prst="rect">
            <a:avLst/>
          </a:prstGeom>
        </p:spPr>
      </p:pic>
      <p:sp>
        <p:nvSpPr>
          <p:cNvPr id="3" name="TextBox 2">
            <a:extLst>
              <a:ext uri="{FF2B5EF4-FFF2-40B4-BE49-F238E27FC236}">
                <a16:creationId xmlns:a16="http://schemas.microsoft.com/office/drawing/2014/main" id="{95AA8925-DE46-4488-07EC-244E60814F18}"/>
              </a:ext>
            </a:extLst>
          </p:cNvPr>
          <p:cNvSpPr txBox="1"/>
          <p:nvPr/>
        </p:nvSpPr>
        <p:spPr>
          <a:xfrm>
            <a:off x="2191200" y="3646465"/>
            <a:ext cx="5407221" cy="523220"/>
          </a:xfrm>
          <a:prstGeom prst="rect">
            <a:avLst/>
          </a:prstGeom>
          <a:noFill/>
        </p:spPr>
        <p:txBody>
          <a:bodyPr wrap="square" rtlCol="0">
            <a:spAutoFit/>
          </a:bodyPr>
          <a:lstStyle/>
          <a:p>
            <a:r>
              <a:rPr lang="es-ES_tradnl" dirty="0"/>
              <a:t>El método </a:t>
            </a:r>
            <a:r>
              <a:rPr lang="es-ES_tradnl" dirty="0" err="1">
                <a:solidFill>
                  <a:schemeClr val="accent3">
                    <a:lumMod val="75000"/>
                  </a:schemeClr>
                </a:solidFill>
                <a:latin typeface="Consolas" panose="020B0609020204030204" pitchFamily="49" charset="0"/>
                <a:cs typeface="Consolas" panose="020B0609020204030204" pitchFamily="49" charset="0"/>
              </a:rPr>
              <a:t>build</a:t>
            </a:r>
            <a:r>
              <a:rPr lang="es-ES_tradnl" dirty="0">
                <a:solidFill>
                  <a:schemeClr val="accent3">
                    <a:lumMod val="75000"/>
                  </a:schemeClr>
                </a:solidFill>
                <a:latin typeface="Consolas" panose="020B0609020204030204" pitchFamily="49" charset="0"/>
                <a:cs typeface="Consolas" panose="020B0609020204030204" pitchFamily="49" charset="0"/>
              </a:rPr>
              <a:t>() </a:t>
            </a:r>
            <a:r>
              <a:rPr lang="es-ES_tradnl" dirty="0"/>
              <a:t>es rápido en su diseño y no debe tener ningún efecto </a:t>
            </a:r>
            <a:r>
              <a:rPr lang="es-ES_tradnl" b="1" dirty="0"/>
              <a:t>secundario</a:t>
            </a:r>
            <a:r>
              <a:rPr lang="es-ES_tradnl" dirty="0"/>
              <a:t> en su Widget, ni en la aplicación</a:t>
            </a:r>
          </a:p>
        </p:txBody>
      </p:sp>
      <p:sp>
        <p:nvSpPr>
          <p:cNvPr id="6" name="Rectangle 5">
            <a:extLst>
              <a:ext uri="{FF2B5EF4-FFF2-40B4-BE49-F238E27FC236}">
                <a16:creationId xmlns:a16="http://schemas.microsoft.com/office/drawing/2014/main" id="{B88B08BE-04BD-1DF7-EBC7-450647AB4F5E}"/>
              </a:ext>
            </a:extLst>
          </p:cNvPr>
          <p:cNvSpPr/>
          <p:nvPr/>
        </p:nvSpPr>
        <p:spPr>
          <a:xfrm>
            <a:off x="-3295881" y="682088"/>
            <a:ext cx="3175924"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3. Widgets</a:t>
            </a:r>
          </a:p>
        </p:txBody>
      </p:sp>
      <p:sp>
        <p:nvSpPr>
          <p:cNvPr id="8" name="TextBox 7">
            <a:extLst>
              <a:ext uri="{FF2B5EF4-FFF2-40B4-BE49-F238E27FC236}">
                <a16:creationId xmlns:a16="http://schemas.microsoft.com/office/drawing/2014/main" id="{ADAA51D2-5E3D-9EDC-7B7C-7896EDA07C6F}"/>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4997008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Widgets</a:t>
            </a:r>
          </a:p>
        </p:txBody>
      </p:sp>
      <p:sp>
        <p:nvSpPr>
          <p:cNvPr id="4" name="Text Placeholder 3">
            <a:extLst>
              <a:ext uri="{FF2B5EF4-FFF2-40B4-BE49-F238E27FC236}">
                <a16:creationId xmlns:a16="http://schemas.microsoft.com/office/drawing/2014/main" id="{011E9037-6B72-6EFB-A581-0C69D6F47A5F}"/>
              </a:ext>
            </a:extLst>
          </p:cNvPr>
          <p:cNvSpPr>
            <a:spLocks noGrp="1"/>
          </p:cNvSpPr>
          <p:nvPr>
            <p:ph type="body" idx="1"/>
          </p:nvPr>
        </p:nvSpPr>
        <p:spPr>
          <a:xfrm>
            <a:off x="2191200" y="1026000"/>
            <a:ext cx="5345700" cy="503395"/>
          </a:xfrm>
        </p:spPr>
        <p:txBody>
          <a:bodyPr/>
          <a:lstStyle/>
          <a:p>
            <a:pPr marL="139700" indent="0">
              <a:buNone/>
            </a:pPr>
            <a:r>
              <a:rPr lang="es-ES_tradnl" dirty="0"/>
              <a:t>Widgets como unidades de composición</a:t>
            </a:r>
          </a:p>
        </p:txBody>
      </p:sp>
      <p:sp>
        <p:nvSpPr>
          <p:cNvPr id="9" name="Title 1">
            <a:extLst>
              <a:ext uri="{FF2B5EF4-FFF2-40B4-BE49-F238E27FC236}">
                <a16:creationId xmlns:a16="http://schemas.microsoft.com/office/drawing/2014/main" id="{DA027DDC-3183-6F20-3B2B-47E2EA698FEE}"/>
              </a:ext>
            </a:extLst>
          </p:cNvPr>
          <p:cNvSpPr txBox="1">
            <a:spLocks/>
          </p:cNvSpPr>
          <p:nvPr/>
        </p:nvSpPr>
        <p:spPr>
          <a:xfrm>
            <a:off x="-1684506" y="1026000"/>
            <a:ext cx="1341900" cy="3091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Roboto" panose="02000000000000000000" pitchFamily="2" charset="0"/>
                <a:ea typeface="Roboto" panose="02000000000000000000" pitchFamily="2" charset="0"/>
                <a:cs typeface="IBM Plex Sans Condensed"/>
                <a:sym typeface="IBM Plex Sans Condensed"/>
              </a:defRPr>
            </a:lvl1pPr>
            <a:lvl2pPr marR="0" lvl="1"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9pPr>
          </a:lstStyle>
          <a:p>
            <a:r>
              <a:rPr lang="es-ES_tradnl"/>
              <a:t>Reactive User Interfaces</a:t>
            </a:r>
            <a:endParaRPr lang="es-ES_tradnl" dirty="0"/>
          </a:p>
        </p:txBody>
      </p:sp>
      <p:sp>
        <p:nvSpPr>
          <p:cNvPr id="5" name="TextBox 4">
            <a:extLst>
              <a:ext uri="{FF2B5EF4-FFF2-40B4-BE49-F238E27FC236}">
                <a16:creationId xmlns:a16="http://schemas.microsoft.com/office/drawing/2014/main" id="{400D831B-0140-DC1F-6B96-1AE2313E8494}"/>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44234518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Widgets</a:t>
            </a:r>
          </a:p>
        </p:txBody>
      </p:sp>
      <p:sp>
        <p:nvSpPr>
          <p:cNvPr id="4" name="Text Placeholder 3">
            <a:extLst>
              <a:ext uri="{FF2B5EF4-FFF2-40B4-BE49-F238E27FC236}">
                <a16:creationId xmlns:a16="http://schemas.microsoft.com/office/drawing/2014/main" id="{011E9037-6B72-6EFB-A581-0C69D6F47A5F}"/>
              </a:ext>
            </a:extLst>
          </p:cNvPr>
          <p:cNvSpPr>
            <a:spLocks noGrp="1"/>
          </p:cNvSpPr>
          <p:nvPr>
            <p:ph type="body" idx="1"/>
          </p:nvPr>
        </p:nvSpPr>
        <p:spPr>
          <a:xfrm>
            <a:off x="2191200" y="1026000"/>
            <a:ext cx="5345700" cy="503395"/>
          </a:xfrm>
        </p:spPr>
        <p:txBody>
          <a:bodyPr/>
          <a:lstStyle/>
          <a:p>
            <a:pPr marL="139700" indent="0" algn="ctr">
              <a:buNone/>
            </a:pPr>
            <a:r>
              <a:rPr lang="es-ES_tradnl" dirty="0"/>
              <a:t>Widgets como unidades de composición</a:t>
            </a:r>
          </a:p>
        </p:txBody>
      </p:sp>
      <p:sp>
        <p:nvSpPr>
          <p:cNvPr id="9" name="Title 1">
            <a:extLst>
              <a:ext uri="{FF2B5EF4-FFF2-40B4-BE49-F238E27FC236}">
                <a16:creationId xmlns:a16="http://schemas.microsoft.com/office/drawing/2014/main" id="{DA027DDC-3183-6F20-3B2B-47E2EA698FEE}"/>
              </a:ext>
            </a:extLst>
          </p:cNvPr>
          <p:cNvSpPr txBox="1">
            <a:spLocks/>
          </p:cNvSpPr>
          <p:nvPr/>
        </p:nvSpPr>
        <p:spPr>
          <a:xfrm>
            <a:off x="-1684506" y="1026000"/>
            <a:ext cx="1341900" cy="3091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Roboto" panose="02000000000000000000" pitchFamily="2" charset="0"/>
                <a:ea typeface="Roboto" panose="02000000000000000000" pitchFamily="2" charset="0"/>
                <a:cs typeface="IBM Plex Sans Condensed"/>
                <a:sym typeface="IBM Plex Sans Condensed"/>
              </a:defRPr>
            </a:lvl1pPr>
            <a:lvl2pPr marR="0" lvl="1"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9pPr>
          </a:lstStyle>
          <a:p>
            <a:r>
              <a:rPr lang="es-ES_tradnl"/>
              <a:t>Reactive User Interfaces</a:t>
            </a:r>
            <a:endParaRPr lang="es-ES_tradnl" dirty="0"/>
          </a:p>
        </p:txBody>
      </p:sp>
      <p:sp>
        <p:nvSpPr>
          <p:cNvPr id="3" name="Rectangle 2">
            <a:extLst>
              <a:ext uri="{FF2B5EF4-FFF2-40B4-BE49-F238E27FC236}">
                <a16:creationId xmlns:a16="http://schemas.microsoft.com/office/drawing/2014/main" id="{35F3A5EE-AC1D-534A-FFB7-B327627E14EF}"/>
              </a:ext>
            </a:extLst>
          </p:cNvPr>
          <p:cNvSpPr/>
          <p:nvPr/>
        </p:nvSpPr>
        <p:spPr>
          <a:xfrm>
            <a:off x="2885547" y="2114550"/>
            <a:ext cx="39570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Son los bloques de construcción de una aplicación de Flutter </a:t>
            </a:r>
          </a:p>
        </p:txBody>
      </p:sp>
      <p:sp>
        <p:nvSpPr>
          <p:cNvPr id="6" name="TextBox 5">
            <a:extLst>
              <a:ext uri="{FF2B5EF4-FFF2-40B4-BE49-F238E27FC236}">
                <a16:creationId xmlns:a16="http://schemas.microsoft.com/office/drawing/2014/main" id="{28CD6E62-FF49-266B-0B2C-27EFF30B9A6F}"/>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21791713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Widgets</a:t>
            </a:r>
          </a:p>
        </p:txBody>
      </p:sp>
      <p:sp>
        <p:nvSpPr>
          <p:cNvPr id="4" name="Text Placeholder 3">
            <a:extLst>
              <a:ext uri="{FF2B5EF4-FFF2-40B4-BE49-F238E27FC236}">
                <a16:creationId xmlns:a16="http://schemas.microsoft.com/office/drawing/2014/main" id="{011E9037-6B72-6EFB-A581-0C69D6F47A5F}"/>
              </a:ext>
            </a:extLst>
          </p:cNvPr>
          <p:cNvSpPr>
            <a:spLocks noGrp="1"/>
          </p:cNvSpPr>
          <p:nvPr>
            <p:ph type="body" idx="1"/>
          </p:nvPr>
        </p:nvSpPr>
        <p:spPr>
          <a:xfrm>
            <a:off x="2191200" y="1026000"/>
            <a:ext cx="5345700" cy="503395"/>
          </a:xfrm>
        </p:spPr>
        <p:txBody>
          <a:bodyPr/>
          <a:lstStyle/>
          <a:p>
            <a:pPr marL="139700" indent="0" algn="ctr">
              <a:buNone/>
            </a:pPr>
            <a:r>
              <a:rPr lang="es-ES_tradnl" dirty="0"/>
              <a:t>Widgets como unidades de composición</a:t>
            </a:r>
          </a:p>
        </p:txBody>
      </p:sp>
      <p:sp>
        <p:nvSpPr>
          <p:cNvPr id="9" name="Title 1">
            <a:extLst>
              <a:ext uri="{FF2B5EF4-FFF2-40B4-BE49-F238E27FC236}">
                <a16:creationId xmlns:a16="http://schemas.microsoft.com/office/drawing/2014/main" id="{DA027DDC-3183-6F20-3B2B-47E2EA698FEE}"/>
              </a:ext>
            </a:extLst>
          </p:cNvPr>
          <p:cNvSpPr txBox="1">
            <a:spLocks/>
          </p:cNvSpPr>
          <p:nvPr/>
        </p:nvSpPr>
        <p:spPr>
          <a:xfrm>
            <a:off x="-1684506" y="1026000"/>
            <a:ext cx="1341900" cy="3091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Roboto" panose="02000000000000000000" pitchFamily="2" charset="0"/>
                <a:ea typeface="Roboto" panose="02000000000000000000" pitchFamily="2" charset="0"/>
                <a:cs typeface="IBM Plex Sans Condensed"/>
                <a:sym typeface="IBM Plex Sans Condensed"/>
              </a:defRPr>
            </a:lvl1pPr>
            <a:lvl2pPr marR="0" lvl="1"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9pPr>
          </a:lstStyle>
          <a:p>
            <a:r>
              <a:rPr lang="es-ES_tradnl"/>
              <a:t>Reactive User Interfaces</a:t>
            </a:r>
            <a:endParaRPr lang="es-ES_tradnl" dirty="0"/>
          </a:p>
        </p:txBody>
      </p:sp>
      <p:sp>
        <p:nvSpPr>
          <p:cNvPr id="3" name="Rectangle 2">
            <a:extLst>
              <a:ext uri="{FF2B5EF4-FFF2-40B4-BE49-F238E27FC236}">
                <a16:creationId xmlns:a16="http://schemas.microsoft.com/office/drawing/2014/main" id="{35F3A5EE-AC1D-534A-FFB7-B327627E14EF}"/>
              </a:ext>
            </a:extLst>
          </p:cNvPr>
          <p:cNvSpPr/>
          <p:nvPr/>
        </p:nvSpPr>
        <p:spPr>
          <a:xfrm>
            <a:off x="2885547" y="1529395"/>
            <a:ext cx="39570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Son los bloques de construcción de una aplicación de Flutter </a:t>
            </a:r>
          </a:p>
        </p:txBody>
      </p:sp>
      <p:sp>
        <p:nvSpPr>
          <p:cNvPr id="6" name="Rectangle 5">
            <a:extLst>
              <a:ext uri="{FF2B5EF4-FFF2-40B4-BE49-F238E27FC236}">
                <a16:creationId xmlns:a16="http://schemas.microsoft.com/office/drawing/2014/main" id="{76891E96-E08E-EBDF-5CDC-158870328857}"/>
              </a:ext>
            </a:extLst>
          </p:cNvPr>
          <p:cNvSpPr/>
          <p:nvPr/>
        </p:nvSpPr>
        <p:spPr>
          <a:xfrm>
            <a:off x="2885547" y="2699706"/>
            <a:ext cx="39570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Forman una jerarquía de composición, agrupándose dentro de un padre.</a:t>
            </a:r>
          </a:p>
        </p:txBody>
      </p:sp>
      <p:sp>
        <p:nvSpPr>
          <p:cNvPr id="7" name="TextBox 6">
            <a:extLst>
              <a:ext uri="{FF2B5EF4-FFF2-40B4-BE49-F238E27FC236}">
                <a16:creationId xmlns:a16="http://schemas.microsoft.com/office/drawing/2014/main" id="{5EB3BA16-3026-352D-4075-417A1103EA93}"/>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18350664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Widgets</a:t>
            </a:r>
          </a:p>
        </p:txBody>
      </p:sp>
      <p:sp>
        <p:nvSpPr>
          <p:cNvPr id="9" name="Title 1">
            <a:extLst>
              <a:ext uri="{FF2B5EF4-FFF2-40B4-BE49-F238E27FC236}">
                <a16:creationId xmlns:a16="http://schemas.microsoft.com/office/drawing/2014/main" id="{DA027DDC-3183-6F20-3B2B-47E2EA698FEE}"/>
              </a:ext>
            </a:extLst>
          </p:cNvPr>
          <p:cNvSpPr txBox="1">
            <a:spLocks/>
          </p:cNvSpPr>
          <p:nvPr/>
        </p:nvSpPr>
        <p:spPr>
          <a:xfrm>
            <a:off x="-1684506" y="1026000"/>
            <a:ext cx="1341900" cy="3091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Roboto" panose="02000000000000000000" pitchFamily="2" charset="0"/>
                <a:ea typeface="Roboto" panose="02000000000000000000" pitchFamily="2" charset="0"/>
                <a:cs typeface="IBM Plex Sans Condensed"/>
                <a:sym typeface="IBM Plex Sans Condensed"/>
              </a:defRPr>
            </a:lvl1pPr>
            <a:lvl2pPr marR="0" lvl="1"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9pPr>
          </a:lstStyle>
          <a:p>
            <a:r>
              <a:rPr lang="es-ES_tradnl"/>
              <a:t>Reactive User Interfaces</a:t>
            </a:r>
            <a:endParaRPr lang="es-ES_tradnl" dirty="0"/>
          </a:p>
        </p:txBody>
      </p:sp>
      <p:pic>
        <p:nvPicPr>
          <p:cNvPr id="12" name="Picture 11">
            <a:extLst>
              <a:ext uri="{FF2B5EF4-FFF2-40B4-BE49-F238E27FC236}">
                <a16:creationId xmlns:a16="http://schemas.microsoft.com/office/drawing/2014/main" id="{762D1110-8E22-3719-346A-7E83E5C0EC3C}"/>
              </a:ext>
            </a:extLst>
          </p:cNvPr>
          <p:cNvPicPr>
            <a:picLocks noChangeAspect="1"/>
          </p:cNvPicPr>
          <p:nvPr/>
        </p:nvPicPr>
        <p:blipFill rotWithShape="1">
          <a:blip r:embed="rId3"/>
          <a:srcRect t="8181" b="4032"/>
          <a:stretch/>
        </p:blipFill>
        <p:spPr>
          <a:xfrm>
            <a:off x="3521413" y="638103"/>
            <a:ext cx="2596166" cy="3867294"/>
          </a:xfrm>
          <a:prstGeom prst="rect">
            <a:avLst/>
          </a:prstGeom>
        </p:spPr>
      </p:pic>
      <p:sp>
        <p:nvSpPr>
          <p:cNvPr id="5" name="TextBox 4">
            <a:extLst>
              <a:ext uri="{FF2B5EF4-FFF2-40B4-BE49-F238E27FC236}">
                <a16:creationId xmlns:a16="http://schemas.microsoft.com/office/drawing/2014/main" id="{5CD929E0-B245-D5CD-57C0-167DE6B4CEFF}"/>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356393911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Widgets</a:t>
            </a:r>
          </a:p>
        </p:txBody>
      </p:sp>
      <p:sp>
        <p:nvSpPr>
          <p:cNvPr id="3" name="Text Placeholder 2">
            <a:extLst>
              <a:ext uri="{FF2B5EF4-FFF2-40B4-BE49-F238E27FC236}">
                <a16:creationId xmlns:a16="http://schemas.microsoft.com/office/drawing/2014/main" id="{FFE65664-4400-A8D7-5B18-B9ED630E4763}"/>
              </a:ext>
            </a:extLst>
          </p:cNvPr>
          <p:cNvSpPr>
            <a:spLocks noGrp="1"/>
          </p:cNvSpPr>
          <p:nvPr>
            <p:ph type="body" idx="1"/>
          </p:nvPr>
        </p:nvSpPr>
        <p:spPr>
          <a:xfrm>
            <a:off x="2191200" y="1480842"/>
            <a:ext cx="5345700" cy="2636658"/>
          </a:xfrm>
        </p:spPr>
        <p:txBody>
          <a:bodyPr/>
          <a:lstStyle/>
          <a:p>
            <a:r>
              <a:rPr lang="es-ES_tradnl" dirty="0"/>
              <a:t>Este provee extensibilidad ilimitada.</a:t>
            </a:r>
          </a:p>
          <a:p>
            <a:r>
              <a:rPr lang="es-ES_tradnl" dirty="0"/>
              <a:t>Previene problemas con el performance relacionados al render permitiendo que Flutter tome todo el control.</a:t>
            </a:r>
          </a:p>
          <a:p>
            <a:r>
              <a:rPr lang="es-ES_tradnl" dirty="0"/>
              <a:t>Desacopla el comportamiento de la aplicación de cualquier dependencia con el sistema operativo.</a:t>
            </a:r>
          </a:p>
        </p:txBody>
      </p:sp>
      <p:sp>
        <p:nvSpPr>
          <p:cNvPr id="5" name="Rectangle 4">
            <a:extLst>
              <a:ext uri="{FF2B5EF4-FFF2-40B4-BE49-F238E27FC236}">
                <a16:creationId xmlns:a16="http://schemas.microsoft.com/office/drawing/2014/main" id="{033AF196-F8B1-2D51-7BC6-3E580B1D8EA3}"/>
              </a:ext>
            </a:extLst>
          </p:cNvPr>
          <p:cNvSpPr/>
          <p:nvPr/>
        </p:nvSpPr>
        <p:spPr>
          <a:xfrm>
            <a:off x="2095915" y="961264"/>
            <a:ext cx="2826415" cy="369332"/>
          </a:xfrm>
          <a:prstGeom prst="rect">
            <a:avLst/>
          </a:prstGeom>
          <a:noFill/>
        </p:spPr>
        <p:txBody>
          <a:bodyPr wrap="none" lIns="91440" tIns="45720" rIns="91440" bIns="45720">
            <a:spAutoFit/>
          </a:bodyPr>
          <a:lstStyle/>
          <a:p>
            <a:pPr algn="ctr"/>
            <a:r>
              <a:rPr lang="en-US" sz="1800" dirty="0">
                <a:ln w="0"/>
                <a:solidFill>
                  <a:schemeClr val="accent1"/>
                </a:solidFill>
                <a:effectLst>
                  <a:outerShdw blurRad="38100" dist="25400" dir="5400000" algn="ctr" rotWithShape="0">
                    <a:srgbClr val="6E747A">
                      <a:alpha val="43000"/>
                    </a:srgbClr>
                  </a:outerShdw>
                </a:effectLst>
                <a:latin typeface="Roboto" panose="02000000000000000000" pitchFamily="2" charset="0"/>
                <a:ea typeface="Roboto" panose="02000000000000000000" pitchFamily="2" charset="0"/>
              </a:rPr>
              <a:t>Beneficios de </a:t>
            </a:r>
            <a:r>
              <a:rPr lang="en-US" sz="1800" dirty="0" err="1">
                <a:ln w="0"/>
                <a:solidFill>
                  <a:schemeClr val="accent1"/>
                </a:solidFill>
                <a:effectLst>
                  <a:outerShdw blurRad="38100" dist="25400" dir="5400000" algn="ctr" rotWithShape="0">
                    <a:srgbClr val="6E747A">
                      <a:alpha val="43000"/>
                    </a:srgbClr>
                  </a:outerShdw>
                </a:effectLst>
                <a:latin typeface="Roboto" panose="02000000000000000000" pitchFamily="2" charset="0"/>
                <a:ea typeface="Roboto" panose="02000000000000000000" pitchFamily="2" charset="0"/>
              </a:rPr>
              <a:t>los</a:t>
            </a:r>
            <a:r>
              <a:rPr lang="en-US" sz="1800" dirty="0">
                <a:ln w="0"/>
                <a:solidFill>
                  <a:schemeClr val="accent1"/>
                </a:solidFill>
                <a:effectLst>
                  <a:outerShdw blurRad="38100" dist="25400" dir="5400000" algn="ctr" rotWithShape="0">
                    <a:srgbClr val="6E747A">
                      <a:alpha val="43000"/>
                    </a:srgbClr>
                  </a:outerShdw>
                </a:effectLst>
                <a:latin typeface="Roboto" panose="02000000000000000000" pitchFamily="2" charset="0"/>
                <a:ea typeface="Roboto" panose="02000000000000000000" pitchFamily="2" charset="0"/>
              </a:rPr>
              <a:t> Widgets</a:t>
            </a:r>
          </a:p>
        </p:txBody>
      </p:sp>
      <p:sp>
        <p:nvSpPr>
          <p:cNvPr id="6" name="TextBox 5">
            <a:extLst>
              <a:ext uri="{FF2B5EF4-FFF2-40B4-BE49-F238E27FC236}">
                <a16:creationId xmlns:a16="http://schemas.microsoft.com/office/drawing/2014/main" id="{12EA315B-EF4E-D2C2-741D-46AF80062F3B}"/>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24685541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a:t>Composición con Widgets </a:t>
            </a:r>
          </a:p>
        </p:txBody>
      </p:sp>
      <p:sp>
        <p:nvSpPr>
          <p:cNvPr id="7" name="TextBox 6">
            <a:extLst>
              <a:ext uri="{FF2B5EF4-FFF2-40B4-BE49-F238E27FC236}">
                <a16:creationId xmlns:a16="http://schemas.microsoft.com/office/drawing/2014/main" id="{6A604C4B-1316-475A-F098-7093C8DD3C88}"/>
              </a:ext>
            </a:extLst>
          </p:cNvPr>
          <p:cNvSpPr txBox="1"/>
          <p:nvPr/>
        </p:nvSpPr>
        <p:spPr>
          <a:xfrm>
            <a:off x="2364268" y="2353124"/>
            <a:ext cx="1079142" cy="307777"/>
          </a:xfrm>
          <a:prstGeom prst="rect">
            <a:avLst/>
          </a:prstGeom>
          <a:noFill/>
        </p:spPr>
        <p:txBody>
          <a:bodyPr wrap="none" rtlCol="0">
            <a:spAutoFit/>
          </a:bodyPr>
          <a:lstStyle/>
          <a:p>
            <a:r>
              <a:rPr lang="es-ES_tradnl" dirty="0">
                <a:latin typeface="Consolas" panose="020B0609020204030204" pitchFamily="49" charset="0"/>
                <a:cs typeface="Consolas" panose="020B0609020204030204" pitchFamily="49" charset="0"/>
              </a:rPr>
              <a:t>Container</a:t>
            </a:r>
          </a:p>
        </p:txBody>
      </p:sp>
      <p:sp>
        <p:nvSpPr>
          <p:cNvPr id="8" name="TextBox 7">
            <a:extLst>
              <a:ext uri="{FF2B5EF4-FFF2-40B4-BE49-F238E27FC236}">
                <a16:creationId xmlns:a16="http://schemas.microsoft.com/office/drawing/2014/main" id="{010A4222-E235-2199-36B0-18A9FFDEC262}"/>
              </a:ext>
            </a:extLst>
          </p:cNvPr>
          <p:cNvSpPr txBox="1"/>
          <p:nvPr/>
        </p:nvSpPr>
        <p:spPr>
          <a:xfrm>
            <a:off x="5039520" y="1198961"/>
            <a:ext cx="1983896" cy="2616101"/>
          </a:xfrm>
          <a:prstGeom prst="rect">
            <a:avLst/>
          </a:prstGeom>
          <a:noFill/>
        </p:spPr>
        <p:txBody>
          <a:bodyPr wrap="square" rtlCol="0">
            <a:spAutoFit/>
          </a:bodyPr>
          <a:lstStyle/>
          <a:p>
            <a:pPr>
              <a:lnSpc>
                <a:spcPct val="200000"/>
              </a:lnSpc>
            </a:pPr>
            <a:r>
              <a:rPr lang="es-ES_tradnl" dirty="0" err="1">
                <a:latin typeface="Consolas" panose="020B0609020204030204" pitchFamily="49" charset="0"/>
                <a:cs typeface="Consolas" panose="020B0609020204030204" pitchFamily="49" charset="0"/>
              </a:rPr>
              <a:t>LimitedBox</a:t>
            </a:r>
            <a:endParaRPr lang="es-ES_tradnl" dirty="0">
              <a:latin typeface="Consolas" panose="020B0609020204030204" pitchFamily="49" charset="0"/>
              <a:cs typeface="Consolas" panose="020B0609020204030204" pitchFamily="49" charset="0"/>
            </a:endParaRPr>
          </a:p>
          <a:p>
            <a:pPr>
              <a:lnSpc>
                <a:spcPct val="200000"/>
              </a:lnSpc>
            </a:pPr>
            <a:r>
              <a:rPr lang="es-ES_tradnl" dirty="0" err="1">
                <a:latin typeface="Consolas" panose="020B0609020204030204" pitchFamily="49" charset="0"/>
                <a:cs typeface="Consolas" panose="020B0609020204030204" pitchFamily="49" charset="0"/>
              </a:rPr>
              <a:t>ConstrainedBox</a:t>
            </a:r>
            <a:endParaRPr lang="es-ES_tradnl" dirty="0">
              <a:latin typeface="Consolas" panose="020B0609020204030204" pitchFamily="49" charset="0"/>
              <a:cs typeface="Consolas" panose="020B0609020204030204" pitchFamily="49" charset="0"/>
            </a:endParaRPr>
          </a:p>
          <a:p>
            <a:pPr>
              <a:lnSpc>
                <a:spcPct val="200000"/>
              </a:lnSpc>
            </a:pPr>
            <a:r>
              <a:rPr lang="es-ES_tradnl" dirty="0" err="1">
                <a:latin typeface="Consolas" panose="020B0609020204030204" pitchFamily="49" charset="0"/>
                <a:cs typeface="Consolas" panose="020B0609020204030204" pitchFamily="49" charset="0"/>
              </a:rPr>
              <a:t>Align</a:t>
            </a:r>
            <a:endParaRPr lang="es-ES_tradnl" dirty="0">
              <a:latin typeface="Consolas" panose="020B0609020204030204" pitchFamily="49" charset="0"/>
              <a:cs typeface="Consolas" panose="020B0609020204030204" pitchFamily="49" charset="0"/>
            </a:endParaRPr>
          </a:p>
          <a:p>
            <a:pPr>
              <a:lnSpc>
                <a:spcPct val="200000"/>
              </a:lnSpc>
            </a:pPr>
            <a:r>
              <a:rPr lang="es-ES_tradnl" dirty="0" err="1">
                <a:latin typeface="Consolas" panose="020B0609020204030204" pitchFamily="49" charset="0"/>
                <a:cs typeface="Consolas" panose="020B0609020204030204" pitchFamily="49" charset="0"/>
              </a:rPr>
              <a:t>Padding</a:t>
            </a:r>
            <a:endParaRPr lang="es-ES_tradnl" dirty="0">
              <a:latin typeface="Consolas" panose="020B0609020204030204" pitchFamily="49" charset="0"/>
              <a:cs typeface="Consolas" panose="020B0609020204030204" pitchFamily="49" charset="0"/>
            </a:endParaRPr>
          </a:p>
          <a:p>
            <a:pPr>
              <a:lnSpc>
                <a:spcPct val="200000"/>
              </a:lnSpc>
            </a:pPr>
            <a:r>
              <a:rPr lang="es-ES_tradnl" dirty="0" err="1">
                <a:latin typeface="Consolas" panose="020B0609020204030204" pitchFamily="49" charset="0"/>
                <a:cs typeface="Consolas" panose="020B0609020204030204" pitchFamily="49" charset="0"/>
              </a:rPr>
              <a:t>DecoratedBox</a:t>
            </a:r>
            <a:endParaRPr lang="es-ES_tradnl" dirty="0">
              <a:latin typeface="Consolas" panose="020B0609020204030204" pitchFamily="49" charset="0"/>
              <a:cs typeface="Consolas" panose="020B0609020204030204" pitchFamily="49" charset="0"/>
            </a:endParaRPr>
          </a:p>
          <a:p>
            <a:pPr>
              <a:lnSpc>
                <a:spcPct val="200000"/>
              </a:lnSpc>
            </a:pPr>
            <a:r>
              <a:rPr lang="es-ES_tradnl" dirty="0" err="1">
                <a:latin typeface="Consolas" panose="020B0609020204030204" pitchFamily="49" charset="0"/>
                <a:cs typeface="Consolas" panose="020B0609020204030204" pitchFamily="49" charset="0"/>
              </a:rPr>
              <a:t>Transform</a:t>
            </a:r>
            <a:endParaRPr lang="es-ES_tradnl" dirty="0">
              <a:latin typeface="Consolas" panose="020B0609020204030204" pitchFamily="49" charset="0"/>
              <a:cs typeface="Consolas" panose="020B0609020204030204" pitchFamily="49" charset="0"/>
            </a:endParaRPr>
          </a:p>
        </p:txBody>
      </p:sp>
      <p:sp>
        <p:nvSpPr>
          <p:cNvPr id="9" name="Left Brace 8">
            <a:extLst>
              <a:ext uri="{FF2B5EF4-FFF2-40B4-BE49-F238E27FC236}">
                <a16:creationId xmlns:a16="http://schemas.microsoft.com/office/drawing/2014/main" id="{4B1DC94C-D60A-8C2A-26D3-9674DE051D6D}"/>
              </a:ext>
            </a:extLst>
          </p:cNvPr>
          <p:cNvSpPr/>
          <p:nvPr/>
        </p:nvSpPr>
        <p:spPr>
          <a:xfrm>
            <a:off x="3677170" y="1434819"/>
            <a:ext cx="1128590" cy="2273861"/>
          </a:xfrm>
          <a:prstGeom prst="leftBrace">
            <a:avLst>
              <a:gd name="adj1" fmla="val 33699"/>
              <a:gd name="adj2" fmla="val 470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 name="TextBox 5">
            <a:extLst>
              <a:ext uri="{FF2B5EF4-FFF2-40B4-BE49-F238E27FC236}">
                <a16:creationId xmlns:a16="http://schemas.microsoft.com/office/drawing/2014/main" id="{36A54C56-D469-8019-294E-61211FBBC56D}"/>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4113509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895A9-3BC2-DE7F-2654-AD25CA1D868C}"/>
              </a:ext>
            </a:extLst>
          </p:cNvPr>
          <p:cNvSpPr>
            <a:spLocks noGrp="1"/>
          </p:cNvSpPr>
          <p:nvPr>
            <p:ph type="title"/>
          </p:nvPr>
        </p:nvSpPr>
        <p:spPr/>
        <p:txBody>
          <a:bodyPr/>
          <a:lstStyle/>
          <a:p>
            <a:r>
              <a:rPr lang="es-ES_tradnl" dirty="0"/>
              <a:t>Contenido</a:t>
            </a:r>
          </a:p>
        </p:txBody>
      </p:sp>
      <p:sp>
        <p:nvSpPr>
          <p:cNvPr id="3" name="Text Placeholder 2">
            <a:extLst>
              <a:ext uri="{FF2B5EF4-FFF2-40B4-BE49-F238E27FC236}">
                <a16:creationId xmlns:a16="http://schemas.microsoft.com/office/drawing/2014/main" id="{80D754DC-A5E8-BFE7-5857-24F59A534C6E}"/>
              </a:ext>
            </a:extLst>
          </p:cNvPr>
          <p:cNvSpPr>
            <a:spLocks noGrp="1"/>
          </p:cNvSpPr>
          <p:nvPr>
            <p:ph type="body" idx="1"/>
          </p:nvPr>
        </p:nvSpPr>
        <p:spPr/>
        <p:txBody>
          <a:bodyPr/>
          <a:lstStyle/>
          <a:p>
            <a:pPr>
              <a:lnSpc>
                <a:spcPct val="200000"/>
              </a:lnSpc>
            </a:pPr>
            <a:r>
              <a:rPr lang="es-ES_tradnl" dirty="0"/>
              <a:t>¿Qué es Flutter?</a:t>
            </a:r>
          </a:p>
          <a:p>
            <a:pPr>
              <a:lnSpc>
                <a:spcPct val="200000"/>
              </a:lnSpc>
            </a:pPr>
            <a:r>
              <a:rPr lang="es-ES_tradnl" dirty="0"/>
              <a:t>¿Por qué Flutter?</a:t>
            </a:r>
          </a:p>
          <a:p>
            <a:pPr>
              <a:lnSpc>
                <a:spcPct val="200000"/>
              </a:lnSpc>
            </a:pPr>
            <a:r>
              <a:rPr lang="es-ES_tradnl" dirty="0"/>
              <a:t>Anatomía de Apps en Flutter</a:t>
            </a:r>
          </a:p>
          <a:p>
            <a:pPr>
              <a:lnSpc>
                <a:spcPct val="200000"/>
              </a:lnSpc>
            </a:pPr>
            <a:r>
              <a:rPr lang="es-ES_tradnl" dirty="0"/>
              <a:t>Dart </a:t>
            </a:r>
            <a:r>
              <a:rPr lang="es-ES_tradnl" dirty="0" err="1"/>
              <a:t>Programming</a:t>
            </a:r>
            <a:r>
              <a:rPr lang="es-ES_tradnl" dirty="0"/>
              <a:t> </a:t>
            </a:r>
            <a:r>
              <a:rPr lang="es-ES_tradnl" dirty="0" err="1"/>
              <a:t>Language</a:t>
            </a:r>
            <a:endParaRPr lang="es-ES_tradnl" dirty="0"/>
          </a:p>
          <a:p>
            <a:endParaRPr lang="es-ES_tradnl" dirty="0"/>
          </a:p>
          <a:p>
            <a:endParaRPr lang="es-ES_tradnl" dirty="0"/>
          </a:p>
          <a:p>
            <a:endParaRPr lang="es-ES_tradnl" dirty="0"/>
          </a:p>
        </p:txBody>
      </p:sp>
    </p:spTree>
    <p:extLst>
      <p:ext uri="{BB962C8B-B14F-4D97-AF65-F5344CB8AC3E}">
        <p14:creationId xmlns:p14="http://schemas.microsoft.com/office/powerpoint/2010/main" val="204159402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Rendering</a:t>
            </a:r>
            <a:r>
              <a:rPr lang="es-ES_tradnl" dirty="0"/>
              <a:t> </a:t>
            </a:r>
            <a:r>
              <a:rPr lang="es-ES_tradnl" dirty="0" err="1"/>
              <a:t>Process</a:t>
            </a:r>
            <a:endParaRPr lang="es-ES_tradnl" dirty="0"/>
          </a:p>
        </p:txBody>
      </p:sp>
      <p:sp>
        <p:nvSpPr>
          <p:cNvPr id="4" name="Rectangle 3">
            <a:extLst>
              <a:ext uri="{FF2B5EF4-FFF2-40B4-BE49-F238E27FC236}">
                <a16:creationId xmlns:a16="http://schemas.microsoft.com/office/drawing/2014/main" id="{F94AC4A9-AA23-3B49-090D-8B268A4E5556}"/>
              </a:ext>
            </a:extLst>
          </p:cNvPr>
          <p:cNvSpPr/>
          <p:nvPr/>
        </p:nvSpPr>
        <p:spPr>
          <a:xfrm>
            <a:off x="2451886" y="1788340"/>
            <a:ext cx="4863313" cy="1278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Flutter minimiza las abstracciones, creando su propio set de Widgets. El código en Dart que crea el UI en Flutter es luego compilado a código nativo, el cual utiliza </a:t>
            </a:r>
            <a:r>
              <a:rPr lang="es-ES_tradnl" dirty="0" err="1"/>
              <a:t>Skia</a:t>
            </a:r>
            <a:r>
              <a:rPr lang="es-ES_tradnl" dirty="0"/>
              <a:t> para hacer el render.</a:t>
            </a:r>
          </a:p>
        </p:txBody>
      </p:sp>
      <p:sp>
        <p:nvSpPr>
          <p:cNvPr id="5" name="TextBox 4">
            <a:extLst>
              <a:ext uri="{FF2B5EF4-FFF2-40B4-BE49-F238E27FC236}">
                <a16:creationId xmlns:a16="http://schemas.microsoft.com/office/drawing/2014/main" id="{04801222-BA4C-3A00-7063-28E63ACC41AC}"/>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1262009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Rendering</a:t>
            </a:r>
            <a:r>
              <a:rPr lang="es-ES_tradnl" dirty="0"/>
              <a:t> </a:t>
            </a:r>
            <a:r>
              <a:rPr lang="es-ES_tradnl" dirty="0" err="1"/>
              <a:t>Process</a:t>
            </a:r>
            <a:endParaRPr lang="es-ES_tradnl" dirty="0"/>
          </a:p>
        </p:txBody>
      </p:sp>
      <p:pic>
        <p:nvPicPr>
          <p:cNvPr id="3" name="Picture 2">
            <a:extLst>
              <a:ext uri="{FF2B5EF4-FFF2-40B4-BE49-F238E27FC236}">
                <a16:creationId xmlns:a16="http://schemas.microsoft.com/office/drawing/2014/main" id="{915251BC-2111-93A7-D3D2-34F21B9396E6}"/>
              </a:ext>
            </a:extLst>
          </p:cNvPr>
          <p:cNvPicPr>
            <a:picLocks noChangeAspect="1"/>
          </p:cNvPicPr>
          <p:nvPr/>
        </p:nvPicPr>
        <p:blipFill>
          <a:blip r:embed="rId3"/>
          <a:stretch>
            <a:fillRect/>
          </a:stretch>
        </p:blipFill>
        <p:spPr>
          <a:xfrm>
            <a:off x="2433224" y="1318181"/>
            <a:ext cx="5246118" cy="2507138"/>
          </a:xfrm>
          <a:prstGeom prst="rect">
            <a:avLst/>
          </a:prstGeom>
        </p:spPr>
      </p:pic>
      <p:sp>
        <p:nvSpPr>
          <p:cNvPr id="5" name="TextBox 4">
            <a:extLst>
              <a:ext uri="{FF2B5EF4-FFF2-40B4-BE49-F238E27FC236}">
                <a16:creationId xmlns:a16="http://schemas.microsoft.com/office/drawing/2014/main" id="{DCAA5C93-2264-67A0-D38E-EA8737E904EC}"/>
              </a:ext>
            </a:extLst>
          </p:cNvPr>
          <p:cNvSpPr txBox="1"/>
          <p:nvPr/>
        </p:nvSpPr>
        <p:spPr>
          <a:xfrm>
            <a:off x="6337441" y="3739679"/>
            <a:ext cx="1341901" cy="171279"/>
          </a:xfrm>
          <a:prstGeom prst="rect">
            <a:avLst/>
          </a:prstGeom>
          <a:noFill/>
        </p:spPr>
        <p:txBody>
          <a:bodyPr wrap="square" rtlCol="0">
            <a:spAutoFit/>
          </a:bodyPr>
          <a:lstStyle/>
          <a:p>
            <a:r>
              <a:rPr lang="es-ES_tradnl" sz="500" dirty="0"/>
              <a:t>Imagen de </a:t>
            </a:r>
            <a:r>
              <a:rPr lang="es-ES_tradnl" sz="500" dirty="0">
                <a:hlinkClick r:id="rId4"/>
              </a:rPr>
              <a:t>Documentación</a:t>
            </a:r>
            <a:r>
              <a:rPr lang="es-ES_tradnl" sz="500" dirty="0"/>
              <a:t> de Flutter</a:t>
            </a:r>
          </a:p>
        </p:txBody>
      </p:sp>
      <p:sp>
        <p:nvSpPr>
          <p:cNvPr id="6" name="TextBox 5">
            <a:extLst>
              <a:ext uri="{FF2B5EF4-FFF2-40B4-BE49-F238E27FC236}">
                <a16:creationId xmlns:a16="http://schemas.microsoft.com/office/drawing/2014/main" id="{C2E45769-CD4F-7D27-C9FE-C5D2028FA492}"/>
              </a:ext>
            </a:extLst>
          </p:cNvPr>
          <p:cNvSpPr txBox="1"/>
          <p:nvPr/>
        </p:nvSpPr>
        <p:spPr>
          <a:xfrm>
            <a:off x="3576680" y="1010404"/>
            <a:ext cx="2372765" cy="307777"/>
          </a:xfrm>
          <a:prstGeom prst="rect">
            <a:avLst/>
          </a:prstGeom>
          <a:noFill/>
        </p:spPr>
        <p:txBody>
          <a:bodyPr wrap="none" rtlCol="0">
            <a:spAutoFit/>
          </a:bodyPr>
          <a:lstStyle/>
          <a:p>
            <a:r>
              <a:rPr lang="es-ES_tradnl" dirty="0" err="1"/>
              <a:t>From</a:t>
            </a:r>
            <a:r>
              <a:rPr lang="es-ES_tradnl" dirty="0"/>
              <a:t> </a:t>
            </a:r>
            <a:r>
              <a:rPr lang="es-ES_tradnl" dirty="0" err="1"/>
              <a:t>user</a:t>
            </a:r>
            <a:r>
              <a:rPr lang="es-ES_tradnl" dirty="0"/>
              <a:t> input </a:t>
            </a:r>
            <a:r>
              <a:rPr lang="es-ES_tradnl" dirty="0" err="1"/>
              <a:t>to</a:t>
            </a:r>
            <a:r>
              <a:rPr lang="es-ES_tradnl" dirty="0"/>
              <a:t> </a:t>
            </a:r>
            <a:r>
              <a:rPr lang="es-ES_tradnl" dirty="0" err="1"/>
              <a:t>the</a:t>
            </a:r>
            <a:r>
              <a:rPr lang="es-ES_tradnl" dirty="0"/>
              <a:t> GPU</a:t>
            </a:r>
          </a:p>
        </p:txBody>
      </p:sp>
      <p:sp>
        <p:nvSpPr>
          <p:cNvPr id="7" name="TextBox 6">
            <a:extLst>
              <a:ext uri="{FF2B5EF4-FFF2-40B4-BE49-F238E27FC236}">
                <a16:creationId xmlns:a16="http://schemas.microsoft.com/office/drawing/2014/main" id="{E0C6F57E-7B14-7AF0-4D8D-91DC0BFF7F94}"/>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34786898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Rendering</a:t>
            </a:r>
            <a:r>
              <a:rPr lang="es-ES_tradnl" dirty="0"/>
              <a:t> </a:t>
            </a:r>
            <a:r>
              <a:rPr lang="es-ES_tradnl" dirty="0" err="1"/>
              <a:t>Process</a:t>
            </a:r>
            <a:endParaRPr lang="es-ES_tradnl" dirty="0"/>
          </a:p>
        </p:txBody>
      </p:sp>
      <p:pic>
        <p:nvPicPr>
          <p:cNvPr id="8" name="Picture 7">
            <a:extLst>
              <a:ext uri="{FF2B5EF4-FFF2-40B4-BE49-F238E27FC236}">
                <a16:creationId xmlns:a16="http://schemas.microsoft.com/office/drawing/2014/main" id="{E61AF2F6-CB1F-CF9D-40B6-4C4CC240532B}"/>
              </a:ext>
            </a:extLst>
          </p:cNvPr>
          <p:cNvPicPr>
            <a:picLocks noChangeAspect="1"/>
          </p:cNvPicPr>
          <p:nvPr/>
        </p:nvPicPr>
        <p:blipFill>
          <a:blip r:embed="rId3"/>
          <a:stretch>
            <a:fillRect/>
          </a:stretch>
        </p:blipFill>
        <p:spPr>
          <a:xfrm>
            <a:off x="2339891" y="1771088"/>
            <a:ext cx="3691738" cy="1417174"/>
          </a:xfrm>
          <a:prstGeom prst="rect">
            <a:avLst/>
          </a:prstGeom>
        </p:spPr>
      </p:pic>
      <p:pic>
        <p:nvPicPr>
          <p:cNvPr id="1026" name="Picture 2" descr="Render pipeline sequencing&#10;diagram">
            <a:extLst>
              <a:ext uri="{FF2B5EF4-FFF2-40B4-BE49-F238E27FC236}">
                <a16:creationId xmlns:a16="http://schemas.microsoft.com/office/drawing/2014/main" id="{80C98C1B-1C0E-7A2F-C085-4231B38823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409"/>
          <a:stretch/>
        </p:blipFill>
        <p:spPr bwMode="auto">
          <a:xfrm>
            <a:off x="4440125" y="1122968"/>
            <a:ext cx="2697486" cy="29945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1A8CC44-50C6-46BF-D29D-D04CEC1268A5}"/>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Tree>
    <p:extLst>
      <p:ext uri="{BB962C8B-B14F-4D97-AF65-F5344CB8AC3E}">
        <p14:creationId xmlns:p14="http://schemas.microsoft.com/office/powerpoint/2010/main" val="24851902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Rendering</a:t>
            </a:r>
            <a:r>
              <a:rPr lang="es-ES_tradnl" dirty="0"/>
              <a:t> </a:t>
            </a:r>
            <a:r>
              <a:rPr lang="es-ES_tradnl" dirty="0" err="1"/>
              <a:t>Process</a:t>
            </a:r>
            <a:endParaRPr lang="es-ES_tradnl" dirty="0"/>
          </a:p>
        </p:txBody>
      </p:sp>
      <p:pic>
        <p:nvPicPr>
          <p:cNvPr id="1026" name="Picture 2" descr="Render pipeline sequencing&#10;diagram">
            <a:extLst>
              <a:ext uri="{FF2B5EF4-FFF2-40B4-BE49-F238E27FC236}">
                <a16:creationId xmlns:a16="http://schemas.microsoft.com/office/drawing/2014/main" id="{80C98C1B-1C0E-7A2F-C085-4231B38823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96" b="1"/>
          <a:stretch/>
        </p:blipFill>
        <p:spPr bwMode="auto">
          <a:xfrm>
            <a:off x="1633200" y="1072971"/>
            <a:ext cx="2697486" cy="3044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1A8CC44-50C6-46BF-D29D-D04CEC1268A5}"/>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pic>
        <p:nvPicPr>
          <p:cNvPr id="3074" name="Picture 2" descr="Render pipeline sequencing&#10;diagram">
            <a:extLst>
              <a:ext uri="{FF2B5EF4-FFF2-40B4-BE49-F238E27FC236}">
                <a16:creationId xmlns:a16="http://schemas.microsoft.com/office/drawing/2014/main" id="{841DE548-9830-4335-4A30-38E7B4B67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159" t="9432"/>
          <a:stretch/>
        </p:blipFill>
        <p:spPr bwMode="auto">
          <a:xfrm>
            <a:off x="4813316" y="1106745"/>
            <a:ext cx="3068477" cy="3103851"/>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887970F4-5B6E-BFDC-2418-F78AF888BD0F}"/>
              </a:ext>
            </a:extLst>
          </p:cNvPr>
          <p:cNvSpPr/>
          <p:nvPr/>
        </p:nvSpPr>
        <p:spPr>
          <a:xfrm>
            <a:off x="4062926" y="2461385"/>
            <a:ext cx="978408"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_tradnl"/>
          </a:p>
        </p:txBody>
      </p:sp>
      <p:sp>
        <p:nvSpPr>
          <p:cNvPr id="4" name="TextBox 3">
            <a:extLst>
              <a:ext uri="{FF2B5EF4-FFF2-40B4-BE49-F238E27FC236}">
                <a16:creationId xmlns:a16="http://schemas.microsoft.com/office/drawing/2014/main" id="{7DAD2B2B-5AA9-92FC-885B-430BBC016BC3}"/>
              </a:ext>
            </a:extLst>
          </p:cNvPr>
          <p:cNvSpPr txBox="1"/>
          <p:nvPr/>
        </p:nvSpPr>
        <p:spPr>
          <a:xfrm>
            <a:off x="2223139" y="919081"/>
            <a:ext cx="832279" cy="307777"/>
          </a:xfrm>
          <a:prstGeom prst="rect">
            <a:avLst/>
          </a:prstGeom>
          <a:noFill/>
        </p:spPr>
        <p:txBody>
          <a:bodyPr wrap="none" rtlCol="0">
            <a:spAutoFit/>
          </a:bodyPr>
          <a:lstStyle/>
          <a:p>
            <a:r>
              <a:rPr lang="es-ES_tradnl" dirty="0"/>
              <a:t>Widgets</a:t>
            </a:r>
          </a:p>
        </p:txBody>
      </p:sp>
      <p:sp>
        <p:nvSpPr>
          <p:cNvPr id="10" name="TextBox 9">
            <a:extLst>
              <a:ext uri="{FF2B5EF4-FFF2-40B4-BE49-F238E27FC236}">
                <a16:creationId xmlns:a16="http://schemas.microsoft.com/office/drawing/2014/main" id="{8109B686-7748-CC04-9200-9CC7E2F07CD8}"/>
              </a:ext>
            </a:extLst>
          </p:cNvPr>
          <p:cNvSpPr txBox="1"/>
          <p:nvPr/>
        </p:nvSpPr>
        <p:spPr>
          <a:xfrm>
            <a:off x="5148995" y="919081"/>
            <a:ext cx="1258678" cy="307777"/>
          </a:xfrm>
          <a:prstGeom prst="rect">
            <a:avLst/>
          </a:prstGeom>
          <a:noFill/>
        </p:spPr>
        <p:txBody>
          <a:bodyPr wrap="none" rtlCol="0">
            <a:spAutoFit/>
          </a:bodyPr>
          <a:lstStyle/>
          <a:p>
            <a:r>
              <a:rPr lang="es-ES_tradnl" dirty="0" err="1"/>
              <a:t>Element</a:t>
            </a:r>
            <a:r>
              <a:rPr lang="es-ES_tradnl" dirty="0"/>
              <a:t> </a:t>
            </a:r>
            <a:r>
              <a:rPr lang="es-ES_tradnl" dirty="0" err="1"/>
              <a:t>Tree</a:t>
            </a:r>
            <a:endParaRPr lang="es-ES_tradnl" dirty="0"/>
          </a:p>
        </p:txBody>
      </p:sp>
      <p:pic>
        <p:nvPicPr>
          <p:cNvPr id="11" name="Picture 2" descr="Render pipeline sequencing&#10;diagram">
            <a:extLst>
              <a:ext uri="{FF2B5EF4-FFF2-40B4-BE49-F238E27FC236}">
                <a16:creationId xmlns:a16="http://schemas.microsoft.com/office/drawing/2014/main" id="{0E15A5FA-53A3-17A8-CC97-6A6301F350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159" t="9432"/>
          <a:stretch/>
        </p:blipFill>
        <p:spPr bwMode="auto">
          <a:xfrm>
            <a:off x="4813316" y="1106745"/>
            <a:ext cx="3068477" cy="31038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ender pipeline sequencing&#10;diagram">
            <a:extLst>
              <a:ext uri="{FF2B5EF4-FFF2-40B4-BE49-F238E27FC236}">
                <a16:creationId xmlns:a16="http://schemas.microsoft.com/office/drawing/2014/main" id="{DF63E228-F4E0-A6BC-A6F7-0DD8DAD3F3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76" t="30973" r="7379" b="56041"/>
          <a:stretch/>
        </p:blipFill>
        <p:spPr bwMode="auto">
          <a:xfrm>
            <a:off x="5311853" y="1845995"/>
            <a:ext cx="2071401" cy="4450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nder pipeline sequencing&#10;diagram">
            <a:extLst>
              <a:ext uri="{FF2B5EF4-FFF2-40B4-BE49-F238E27FC236}">
                <a16:creationId xmlns:a16="http://schemas.microsoft.com/office/drawing/2014/main" id="{289F2325-A83F-1E43-CDD0-9E6106422C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071" t="12320" r="10278" b="74693"/>
          <a:stretch/>
        </p:blipFill>
        <p:spPr bwMode="auto">
          <a:xfrm>
            <a:off x="5276627" y="1200082"/>
            <a:ext cx="1917813" cy="44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6438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Rendering</a:t>
            </a:r>
            <a:r>
              <a:rPr lang="es-ES_tradnl" dirty="0"/>
              <a:t> </a:t>
            </a:r>
            <a:r>
              <a:rPr lang="es-ES_tradnl" dirty="0" err="1"/>
              <a:t>Process</a:t>
            </a:r>
            <a:endParaRPr lang="es-ES_tradnl" dirty="0"/>
          </a:p>
        </p:txBody>
      </p:sp>
      <p:sp>
        <p:nvSpPr>
          <p:cNvPr id="9" name="TextBox 8">
            <a:extLst>
              <a:ext uri="{FF2B5EF4-FFF2-40B4-BE49-F238E27FC236}">
                <a16:creationId xmlns:a16="http://schemas.microsoft.com/office/drawing/2014/main" id="{31A8CC44-50C6-46BF-D29D-D04CEC1268A5}"/>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pic>
        <p:nvPicPr>
          <p:cNvPr id="3074" name="Picture 2" descr="Render pipeline sequencing&#10;diagram">
            <a:extLst>
              <a:ext uri="{FF2B5EF4-FFF2-40B4-BE49-F238E27FC236}">
                <a16:creationId xmlns:a16="http://schemas.microsoft.com/office/drawing/2014/main" id="{841DE548-9830-4335-4A30-38E7B4B678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76" t="30973" r="7379" b="56041"/>
          <a:stretch/>
        </p:blipFill>
        <p:spPr bwMode="auto">
          <a:xfrm>
            <a:off x="2265770" y="3075985"/>
            <a:ext cx="2071401" cy="4450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nder pipeline sequencing&#10;diagram">
            <a:extLst>
              <a:ext uri="{FF2B5EF4-FFF2-40B4-BE49-F238E27FC236}">
                <a16:creationId xmlns:a16="http://schemas.microsoft.com/office/drawing/2014/main" id="{0E15A5FA-53A3-17A8-CC97-6A6301F350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071" t="12320" r="10278" b="74693"/>
          <a:stretch/>
        </p:blipFill>
        <p:spPr bwMode="auto">
          <a:xfrm>
            <a:off x="2192941" y="1399921"/>
            <a:ext cx="1917813" cy="4450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FD724F9-9E7A-15BE-4DE8-3B2A92959301}"/>
              </a:ext>
            </a:extLst>
          </p:cNvPr>
          <p:cNvSpPr/>
          <p:nvPr/>
        </p:nvSpPr>
        <p:spPr>
          <a:xfrm>
            <a:off x="4733681" y="1262356"/>
            <a:ext cx="2896949" cy="720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Es el contenedor de otros elementos</a:t>
            </a:r>
          </a:p>
        </p:txBody>
      </p:sp>
      <p:sp>
        <p:nvSpPr>
          <p:cNvPr id="12" name="Rectangle 11">
            <a:extLst>
              <a:ext uri="{FF2B5EF4-FFF2-40B4-BE49-F238E27FC236}">
                <a16:creationId xmlns:a16="http://schemas.microsoft.com/office/drawing/2014/main" id="{C472F8E2-D8DC-8251-D615-9A95E3CD4C57}"/>
              </a:ext>
            </a:extLst>
          </p:cNvPr>
          <p:cNvSpPr/>
          <p:nvPr/>
        </p:nvSpPr>
        <p:spPr>
          <a:xfrm>
            <a:off x="4733681" y="2938420"/>
            <a:ext cx="2896950" cy="720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Elemento que participa en las fases de </a:t>
            </a:r>
            <a:r>
              <a:rPr lang="es-ES_tradnl" dirty="0" err="1"/>
              <a:t>layout</a:t>
            </a:r>
            <a:r>
              <a:rPr lang="es-ES_tradnl" dirty="0"/>
              <a:t> y </a:t>
            </a:r>
            <a:r>
              <a:rPr lang="es-ES_tradnl" dirty="0" err="1"/>
              <a:t>painting</a:t>
            </a:r>
            <a:r>
              <a:rPr lang="es-ES_tradnl" dirty="0"/>
              <a:t> del UI</a:t>
            </a:r>
          </a:p>
        </p:txBody>
      </p:sp>
    </p:spTree>
    <p:extLst>
      <p:ext uri="{BB962C8B-B14F-4D97-AF65-F5344CB8AC3E}">
        <p14:creationId xmlns:p14="http://schemas.microsoft.com/office/powerpoint/2010/main" val="149862307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Rendering</a:t>
            </a:r>
            <a:r>
              <a:rPr lang="es-ES_tradnl" dirty="0"/>
              <a:t> </a:t>
            </a:r>
            <a:r>
              <a:rPr lang="es-ES_tradnl" dirty="0" err="1"/>
              <a:t>Process</a:t>
            </a:r>
            <a:endParaRPr lang="es-ES_tradnl" dirty="0"/>
          </a:p>
        </p:txBody>
      </p:sp>
      <p:sp>
        <p:nvSpPr>
          <p:cNvPr id="9" name="TextBox 8">
            <a:extLst>
              <a:ext uri="{FF2B5EF4-FFF2-40B4-BE49-F238E27FC236}">
                <a16:creationId xmlns:a16="http://schemas.microsoft.com/office/drawing/2014/main" id="{31A8CC44-50C6-46BF-D29D-D04CEC1268A5}"/>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pic>
        <p:nvPicPr>
          <p:cNvPr id="3074" name="Picture 2" descr="Render pipeline sequencing&#10;diagram">
            <a:extLst>
              <a:ext uri="{FF2B5EF4-FFF2-40B4-BE49-F238E27FC236}">
                <a16:creationId xmlns:a16="http://schemas.microsoft.com/office/drawing/2014/main" id="{841DE548-9830-4335-4A30-38E7B4B678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76" t="30973" r="7379" b="56041"/>
          <a:stretch/>
        </p:blipFill>
        <p:spPr bwMode="auto">
          <a:xfrm>
            <a:off x="3414840" y="1026000"/>
            <a:ext cx="2678464" cy="5754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203D7B7-EFA1-4763-DF3C-126C70503BB7}"/>
              </a:ext>
            </a:extLst>
          </p:cNvPr>
          <p:cNvSpPr/>
          <p:nvPr/>
        </p:nvSpPr>
        <p:spPr>
          <a:xfrm>
            <a:off x="2929752" y="2281955"/>
            <a:ext cx="420785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Estos son intermediarios entre su widget análogo y su </a:t>
            </a:r>
            <a:r>
              <a:rPr lang="es-ES_tradnl" dirty="0" err="1"/>
              <a:t>RenderObject</a:t>
            </a:r>
            <a:endParaRPr lang="es-ES_tradnl" dirty="0"/>
          </a:p>
        </p:txBody>
      </p:sp>
    </p:spTree>
    <p:extLst>
      <p:ext uri="{BB962C8B-B14F-4D97-AF65-F5344CB8AC3E}">
        <p14:creationId xmlns:p14="http://schemas.microsoft.com/office/powerpoint/2010/main" val="39921335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Rendering</a:t>
            </a:r>
            <a:r>
              <a:rPr lang="es-ES_tradnl" dirty="0"/>
              <a:t> </a:t>
            </a:r>
            <a:r>
              <a:rPr lang="es-ES_tradnl" dirty="0" err="1"/>
              <a:t>Process</a:t>
            </a:r>
            <a:endParaRPr lang="es-ES_tradnl" dirty="0"/>
          </a:p>
        </p:txBody>
      </p:sp>
      <p:sp>
        <p:nvSpPr>
          <p:cNvPr id="9" name="TextBox 8">
            <a:extLst>
              <a:ext uri="{FF2B5EF4-FFF2-40B4-BE49-F238E27FC236}">
                <a16:creationId xmlns:a16="http://schemas.microsoft.com/office/drawing/2014/main" id="{31A8CC44-50C6-46BF-D29D-D04CEC1268A5}"/>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pic>
        <p:nvPicPr>
          <p:cNvPr id="3074" name="Picture 2" descr="Render pipeline sequencing&#10;diagram">
            <a:extLst>
              <a:ext uri="{FF2B5EF4-FFF2-40B4-BE49-F238E27FC236}">
                <a16:creationId xmlns:a16="http://schemas.microsoft.com/office/drawing/2014/main" id="{841DE548-9830-4335-4A30-38E7B4B678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76" t="30973" r="7379" b="56041"/>
          <a:stretch/>
        </p:blipFill>
        <p:spPr bwMode="auto">
          <a:xfrm>
            <a:off x="3414840" y="1026000"/>
            <a:ext cx="2678464" cy="5754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203D7B7-EFA1-4763-DF3C-126C70503BB7}"/>
              </a:ext>
            </a:extLst>
          </p:cNvPr>
          <p:cNvSpPr/>
          <p:nvPr/>
        </p:nvSpPr>
        <p:spPr>
          <a:xfrm>
            <a:off x="2865016" y="1657350"/>
            <a:ext cx="420785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Estos son intermediarios entre su widget análogo y su </a:t>
            </a:r>
            <a:r>
              <a:rPr lang="es-ES_tradnl" dirty="0" err="1"/>
              <a:t>RenderObject</a:t>
            </a:r>
            <a:endParaRPr lang="es-ES_tradnl" dirty="0"/>
          </a:p>
        </p:txBody>
      </p:sp>
      <p:sp>
        <p:nvSpPr>
          <p:cNvPr id="7" name="Rectangle 6">
            <a:extLst>
              <a:ext uri="{FF2B5EF4-FFF2-40B4-BE49-F238E27FC236}">
                <a16:creationId xmlns:a16="http://schemas.microsoft.com/office/drawing/2014/main" id="{5CD0DCE6-F12A-5A59-535D-2BB4A6C5F709}"/>
              </a:ext>
            </a:extLst>
          </p:cNvPr>
          <p:cNvSpPr/>
          <p:nvPr/>
        </p:nvSpPr>
        <p:spPr>
          <a:xfrm>
            <a:off x="2430012" y="2872327"/>
            <a:ext cx="5077865" cy="1077218"/>
          </a:xfrm>
          <a:prstGeom prst="rect">
            <a:avLst/>
          </a:prstGeom>
        </p:spPr>
        <p:txBody>
          <a:bodyPr wrap="square">
            <a:spAutoFit/>
          </a:bodyPr>
          <a:lstStyle/>
          <a:p>
            <a:r>
              <a:rPr lang="en-US" sz="1600" dirty="0">
                <a:solidFill>
                  <a:schemeClr val="tx1">
                    <a:lumMod val="95000"/>
                    <a:lumOff val="5000"/>
                  </a:schemeClr>
                </a:solidFill>
                <a:latin typeface="Roboto" panose="02000000000000000000" pitchFamily="2" charset="0"/>
                <a:ea typeface="Roboto" panose="02000000000000000000" pitchFamily="2" charset="0"/>
              </a:rPr>
              <a:t>Por </a:t>
            </a:r>
            <a:r>
              <a:rPr lang="en-US" sz="1600" dirty="0" err="1">
                <a:solidFill>
                  <a:schemeClr val="tx1">
                    <a:lumMod val="95000"/>
                    <a:lumOff val="5000"/>
                  </a:schemeClr>
                </a:solidFill>
                <a:latin typeface="Roboto" panose="02000000000000000000" pitchFamily="2" charset="0"/>
                <a:ea typeface="Roboto" panose="02000000000000000000" pitchFamily="2" charset="0"/>
              </a:rPr>
              <a:t>ende</a:t>
            </a:r>
            <a:r>
              <a:rPr lang="en-US" sz="1600" dirty="0">
                <a:solidFill>
                  <a:schemeClr val="tx1">
                    <a:lumMod val="95000"/>
                    <a:lumOff val="5000"/>
                  </a:schemeClr>
                </a:solidFill>
                <a:latin typeface="Roboto" panose="02000000000000000000" pitchFamily="2" charset="0"/>
                <a:ea typeface="Roboto" panose="02000000000000000000" pitchFamily="2" charset="0"/>
              </a:rPr>
              <a:t> </a:t>
            </a:r>
            <a:r>
              <a:rPr lang="en-US" sz="1600" dirty="0" err="1">
                <a:solidFill>
                  <a:schemeClr val="tx1">
                    <a:lumMod val="95000"/>
                    <a:lumOff val="5000"/>
                  </a:schemeClr>
                </a:solidFill>
                <a:latin typeface="Roboto" panose="02000000000000000000" pitchFamily="2" charset="0"/>
                <a:ea typeface="Roboto" panose="02000000000000000000" pitchFamily="2" charset="0"/>
              </a:rPr>
              <a:t>el</a:t>
            </a:r>
            <a:r>
              <a:rPr lang="en-US" sz="1600" dirty="0">
                <a:solidFill>
                  <a:schemeClr val="tx1">
                    <a:lumMod val="95000"/>
                    <a:lumOff val="5000"/>
                  </a:schemeClr>
                </a:solidFill>
                <a:latin typeface="Roboto" panose="02000000000000000000" pitchFamily="2" charset="0"/>
                <a:ea typeface="Roboto" panose="02000000000000000000" pitchFamily="2" charset="0"/>
              </a:rPr>
              <a:t> element </a:t>
            </a:r>
            <a:r>
              <a:rPr lang="en-US" sz="1600" dirty="0" err="1">
                <a:solidFill>
                  <a:schemeClr val="tx1">
                    <a:lumMod val="95000"/>
                    <a:lumOff val="5000"/>
                  </a:schemeClr>
                </a:solidFill>
                <a:latin typeface="Roboto" panose="02000000000000000000" pitchFamily="2" charset="0"/>
                <a:ea typeface="Roboto" panose="02000000000000000000" pitchFamily="2" charset="0"/>
              </a:rPr>
              <a:t>puede</a:t>
            </a:r>
            <a:r>
              <a:rPr lang="en-US" sz="1600" dirty="0">
                <a:solidFill>
                  <a:schemeClr val="tx1">
                    <a:lumMod val="95000"/>
                    <a:lumOff val="5000"/>
                  </a:schemeClr>
                </a:solidFill>
                <a:latin typeface="Roboto" panose="02000000000000000000" pitchFamily="2" charset="0"/>
                <a:ea typeface="Roboto" panose="02000000000000000000" pitchFamily="2" charset="0"/>
              </a:rPr>
              <a:t> ser </a:t>
            </a:r>
            <a:r>
              <a:rPr lang="en-US" sz="1600" dirty="0" err="1">
                <a:solidFill>
                  <a:schemeClr val="tx1">
                    <a:lumMod val="95000"/>
                    <a:lumOff val="5000"/>
                  </a:schemeClr>
                </a:solidFill>
                <a:latin typeface="Roboto" panose="02000000000000000000" pitchFamily="2" charset="0"/>
                <a:ea typeface="Roboto" panose="02000000000000000000" pitchFamily="2" charset="0"/>
              </a:rPr>
              <a:t>referenciado</a:t>
            </a:r>
            <a:r>
              <a:rPr lang="en-US" sz="1600" dirty="0">
                <a:solidFill>
                  <a:schemeClr val="tx1">
                    <a:lumMod val="95000"/>
                    <a:lumOff val="5000"/>
                  </a:schemeClr>
                </a:solidFill>
                <a:latin typeface="Roboto" panose="02000000000000000000" pitchFamily="2" charset="0"/>
                <a:ea typeface="Roboto" panose="02000000000000000000" pitchFamily="2" charset="0"/>
              </a:rPr>
              <a:t> a </a:t>
            </a:r>
            <a:r>
              <a:rPr lang="en-US" sz="1600" dirty="0" err="1">
                <a:solidFill>
                  <a:schemeClr val="tx1">
                    <a:lumMod val="95000"/>
                    <a:lumOff val="5000"/>
                  </a:schemeClr>
                </a:solidFill>
                <a:latin typeface="Roboto" panose="02000000000000000000" pitchFamily="2" charset="0"/>
                <a:ea typeface="Roboto" panose="02000000000000000000" pitchFamily="2" charset="0"/>
              </a:rPr>
              <a:t>través</a:t>
            </a:r>
            <a:r>
              <a:rPr lang="en-US" sz="1600" dirty="0">
                <a:solidFill>
                  <a:schemeClr val="tx1">
                    <a:lumMod val="95000"/>
                    <a:lumOff val="5000"/>
                  </a:schemeClr>
                </a:solidFill>
                <a:latin typeface="Roboto" panose="02000000000000000000" pitchFamily="2" charset="0"/>
                <a:ea typeface="Roboto" panose="02000000000000000000" pitchFamily="2" charset="0"/>
              </a:rPr>
              <a:t> del </a:t>
            </a:r>
            <a:r>
              <a:rPr lang="en-US" sz="1600" dirty="0" err="1">
                <a:solidFill>
                  <a:srgbClr val="008F83"/>
                </a:solidFill>
                <a:latin typeface="Roboto Mono" pitchFamily="2" charset="0"/>
              </a:rPr>
              <a:t>BuildContext</a:t>
            </a:r>
            <a:r>
              <a:rPr lang="en-US" sz="1600" dirty="0">
                <a:solidFill>
                  <a:schemeClr val="tx1">
                    <a:lumMod val="95000"/>
                    <a:lumOff val="5000"/>
                  </a:schemeClr>
                </a:solidFill>
                <a:latin typeface="Roboto" panose="02000000000000000000" pitchFamily="2" charset="0"/>
                <a:ea typeface="Roboto" panose="02000000000000000000" pitchFamily="2" charset="0"/>
              </a:rPr>
              <a:t>, </a:t>
            </a:r>
            <a:r>
              <a:rPr lang="en-US" sz="1600" dirty="0" err="1">
                <a:solidFill>
                  <a:schemeClr val="tx1">
                    <a:lumMod val="95000"/>
                    <a:lumOff val="5000"/>
                  </a:schemeClr>
                </a:solidFill>
                <a:latin typeface="Roboto" panose="02000000000000000000" pitchFamily="2" charset="0"/>
                <a:ea typeface="Roboto" panose="02000000000000000000" pitchFamily="2" charset="0"/>
              </a:rPr>
              <a:t>el</a:t>
            </a:r>
            <a:r>
              <a:rPr lang="en-US" sz="1600" dirty="0">
                <a:solidFill>
                  <a:schemeClr val="tx1">
                    <a:lumMod val="95000"/>
                    <a:lumOff val="5000"/>
                  </a:schemeClr>
                </a:solidFill>
                <a:latin typeface="Roboto" panose="02000000000000000000" pitchFamily="2" charset="0"/>
                <a:ea typeface="Roboto" panose="02000000000000000000" pitchFamily="2" charset="0"/>
              </a:rPr>
              <a:t> </a:t>
            </a:r>
            <a:r>
              <a:rPr lang="en-US" sz="1600" dirty="0" err="1">
                <a:solidFill>
                  <a:schemeClr val="tx1">
                    <a:lumMod val="95000"/>
                    <a:lumOff val="5000"/>
                  </a:schemeClr>
                </a:solidFill>
                <a:latin typeface="Roboto" panose="02000000000000000000" pitchFamily="2" charset="0"/>
                <a:ea typeface="Roboto" panose="02000000000000000000" pitchFamily="2" charset="0"/>
              </a:rPr>
              <a:t>cual</a:t>
            </a:r>
            <a:r>
              <a:rPr lang="en-US" sz="1600" dirty="0">
                <a:solidFill>
                  <a:schemeClr val="tx1">
                    <a:lumMod val="95000"/>
                    <a:lumOff val="5000"/>
                  </a:schemeClr>
                </a:solidFill>
                <a:latin typeface="Roboto" panose="02000000000000000000" pitchFamily="2" charset="0"/>
                <a:ea typeface="Roboto" panose="02000000000000000000" pitchFamily="2" charset="0"/>
              </a:rPr>
              <a:t> </a:t>
            </a:r>
            <a:r>
              <a:rPr lang="en-US" sz="1600" dirty="0" err="1">
                <a:solidFill>
                  <a:schemeClr val="tx1">
                    <a:lumMod val="95000"/>
                    <a:lumOff val="5000"/>
                  </a:schemeClr>
                </a:solidFill>
                <a:latin typeface="Roboto" panose="02000000000000000000" pitchFamily="2" charset="0"/>
                <a:ea typeface="Roboto" panose="02000000000000000000" pitchFamily="2" charset="0"/>
              </a:rPr>
              <a:t>sirve</a:t>
            </a:r>
            <a:r>
              <a:rPr lang="en-US" sz="1600" dirty="0">
                <a:solidFill>
                  <a:schemeClr val="tx1">
                    <a:lumMod val="95000"/>
                    <a:lumOff val="5000"/>
                  </a:schemeClr>
                </a:solidFill>
                <a:latin typeface="Roboto" panose="02000000000000000000" pitchFamily="2" charset="0"/>
                <a:ea typeface="Roboto" panose="02000000000000000000" pitchFamily="2" charset="0"/>
              </a:rPr>
              <a:t> </a:t>
            </a:r>
            <a:r>
              <a:rPr lang="en-US" sz="1600" dirty="0" err="1">
                <a:solidFill>
                  <a:schemeClr val="tx1">
                    <a:lumMod val="95000"/>
                    <a:lumOff val="5000"/>
                  </a:schemeClr>
                </a:solidFill>
                <a:latin typeface="Roboto" panose="02000000000000000000" pitchFamily="2" charset="0"/>
                <a:ea typeface="Roboto" panose="02000000000000000000" pitchFamily="2" charset="0"/>
              </a:rPr>
              <a:t>como</a:t>
            </a:r>
            <a:r>
              <a:rPr lang="en-US" sz="1600" dirty="0">
                <a:solidFill>
                  <a:schemeClr val="tx1">
                    <a:lumMod val="95000"/>
                    <a:lumOff val="5000"/>
                  </a:schemeClr>
                </a:solidFill>
                <a:latin typeface="Roboto" panose="02000000000000000000" pitchFamily="2" charset="0"/>
                <a:ea typeface="Roboto" panose="02000000000000000000" pitchFamily="2" charset="0"/>
              </a:rPr>
              <a:t> un </a:t>
            </a:r>
            <a:r>
              <a:rPr lang="en-US" sz="1600" dirty="0" err="1">
                <a:solidFill>
                  <a:schemeClr val="tx1">
                    <a:lumMod val="95000"/>
                    <a:lumOff val="5000"/>
                  </a:schemeClr>
                </a:solidFill>
                <a:latin typeface="Roboto" panose="02000000000000000000" pitchFamily="2" charset="0"/>
                <a:ea typeface="Roboto" panose="02000000000000000000" pitchFamily="2" charset="0"/>
              </a:rPr>
              <a:t>indicador</a:t>
            </a:r>
            <a:r>
              <a:rPr lang="en-US" sz="1600" dirty="0">
                <a:solidFill>
                  <a:schemeClr val="tx1">
                    <a:lumMod val="95000"/>
                    <a:lumOff val="5000"/>
                  </a:schemeClr>
                </a:solidFill>
                <a:latin typeface="Roboto" panose="02000000000000000000" pitchFamily="2" charset="0"/>
                <a:ea typeface="Roboto" panose="02000000000000000000" pitchFamily="2" charset="0"/>
              </a:rPr>
              <a:t> para saber </a:t>
            </a:r>
            <a:r>
              <a:rPr lang="en-US" sz="1600" dirty="0" err="1">
                <a:solidFill>
                  <a:schemeClr val="tx1">
                    <a:lumMod val="95000"/>
                    <a:lumOff val="5000"/>
                  </a:schemeClr>
                </a:solidFill>
                <a:latin typeface="Roboto" panose="02000000000000000000" pitchFamily="2" charset="0"/>
                <a:ea typeface="Roboto" panose="02000000000000000000" pitchFamily="2" charset="0"/>
              </a:rPr>
              <a:t>en</a:t>
            </a:r>
            <a:r>
              <a:rPr lang="en-US" sz="1600" dirty="0">
                <a:solidFill>
                  <a:schemeClr val="tx1">
                    <a:lumMod val="95000"/>
                    <a:lumOff val="5000"/>
                  </a:schemeClr>
                </a:solidFill>
                <a:latin typeface="Roboto" panose="02000000000000000000" pitchFamily="2" charset="0"/>
                <a:ea typeface="Roboto" panose="02000000000000000000" pitchFamily="2" charset="0"/>
              </a:rPr>
              <a:t> que </a:t>
            </a:r>
            <a:r>
              <a:rPr lang="en-US" sz="1600" dirty="0" err="1">
                <a:solidFill>
                  <a:schemeClr val="tx1">
                    <a:lumMod val="95000"/>
                    <a:lumOff val="5000"/>
                  </a:schemeClr>
                </a:solidFill>
                <a:latin typeface="Roboto" panose="02000000000000000000" pitchFamily="2" charset="0"/>
                <a:ea typeface="Roboto" panose="02000000000000000000" pitchFamily="2" charset="0"/>
              </a:rPr>
              <a:t>lugar</a:t>
            </a:r>
            <a:r>
              <a:rPr lang="en-US" sz="1600" dirty="0">
                <a:solidFill>
                  <a:schemeClr val="tx1">
                    <a:lumMod val="95000"/>
                    <a:lumOff val="5000"/>
                  </a:schemeClr>
                </a:solidFill>
                <a:latin typeface="Roboto" panose="02000000000000000000" pitchFamily="2" charset="0"/>
                <a:ea typeface="Roboto" panose="02000000000000000000" pitchFamily="2" charset="0"/>
              </a:rPr>
              <a:t> </a:t>
            </a:r>
            <a:r>
              <a:rPr lang="en-US" sz="1600" dirty="0" err="1">
                <a:solidFill>
                  <a:schemeClr val="tx1">
                    <a:lumMod val="95000"/>
                    <a:lumOff val="5000"/>
                  </a:schemeClr>
                </a:solidFill>
                <a:latin typeface="Roboto" panose="02000000000000000000" pitchFamily="2" charset="0"/>
                <a:ea typeface="Roboto" panose="02000000000000000000" pitchFamily="2" charset="0"/>
              </a:rPr>
              <a:t>está</a:t>
            </a:r>
            <a:r>
              <a:rPr lang="en-US" sz="1600" dirty="0">
                <a:solidFill>
                  <a:schemeClr val="tx1">
                    <a:lumMod val="95000"/>
                    <a:lumOff val="5000"/>
                  </a:schemeClr>
                </a:solidFill>
                <a:latin typeface="Roboto" panose="02000000000000000000" pitchFamily="2" charset="0"/>
                <a:ea typeface="Roboto" panose="02000000000000000000" pitchFamily="2" charset="0"/>
              </a:rPr>
              <a:t> </a:t>
            </a:r>
            <a:r>
              <a:rPr lang="en-US" sz="1600" dirty="0" err="1">
                <a:solidFill>
                  <a:schemeClr val="tx1">
                    <a:lumMod val="95000"/>
                    <a:lumOff val="5000"/>
                  </a:schemeClr>
                </a:solidFill>
                <a:latin typeface="Roboto" panose="02000000000000000000" pitchFamily="2" charset="0"/>
                <a:ea typeface="Roboto" panose="02000000000000000000" pitchFamily="2" charset="0"/>
              </a:rPr>
              <a:t>ubicado</a:t>
            </a:r>
            <a:r>
              <a:rPr lang="en-US" sz="1600" dirty="0">
                <a:solidFill>
                  <a:schemeClr val="tx1">
                    <a:lumMod val="95000"/>
                    <a:lumOff val="5000"/>
                  </a:schemeClr>
                </a:solidFill>
                <a:latin typeface="Roboto" panose="02000000000000000000" pitchFamily="2" charset="0"/>
                <a:ea typeface="Roboto" panose="02000000000000000000" pitchFamily="2" charset="0"/>
              </a:rPr>
              <a:t> </a:t>
            </a:r>
            <a:r>
              <a:rPr lang="en-US" sz="1600" dirty="0" err="1">
                <a:solidFill>
                  <a:schemeClr val="tx1">
                    <a:lumMod val="95000"/>
                    <a:lumOff val="5000"/>
                  </a:schemeClr>
                </a:solidFill>
                <a:latin typeface="Roboto" panose="02000000000000000000" pitchFamily="2" charset="0"/>
                <a:ea typeface="Roboto" panose="02000000000000000000" pitchFamily="2" charset="0"/>
              </a:rPr>
              <a:t>el</a:t>
            </a:r>
            <a:r>
              <a:rPr lang="en-US" sz="1600" dirty="0">
                <a:solidFill>
                  <a:schemeClr val="tx1">
                    <a:lumMod val="95000"/>
                    <a:lumOff val="5000"/>
                  </a:schemeClr>
                </a:solidFill>
                <a:latin typeface="Roboto" panose="02000000000000000000" pitchFamily="2" charset="0"/>
                <a:ea typeface="Roboto" panose="02000000000000000000" pitchFamily="2" charset="0"/>
              </a:rPr>
              <a:t> widget </a:t>
            </a:r>
            <a:r>
              <a:rPr lang="en-US" sz="1600" dirty="0" err="1">
                <a:solidFill>
                  <a:schemeClr val="tx1">
                    <a:lumMod val="95000"/>
                    <a:lumOff val="5000"/>
                  </a:schemeClr>
                </a:solidFill>
                <a:latin typeface="Roboto" panose="02000000000000000000" pitchFamily="2" charset="0"/>
                <a:ea typeface="Roboto" panose="02000000000000000000" pitchFamily="2" charset="0"/>
              </a:rPr>
              <a:t>en</a:t>
            </a:r>
            <a:r>
              <a:rPr lang="en-US" sz="1600" dirty="0">
                <a:solidFill>
                  <a:schemeClr val="tx1">
                    <a:lumMod val="95000"/>
                    <a:lumOff val="5000"/>
                  </a:schemeClr>
                </a:solidFill>
                <a:latin typeface="Roboto" panose="02000000000000000000" pitchFamily="2" charset="0"/>
                <a:ea typeface="Roboto" panose="02000000000000000000" pitchFamily="2" charset="0"/>
              </a:rPr>
              <a:t> </a:t>
            </a:r>
            <a:r>
              <a:rPr lang="en-US" sz="1600" dirty="0" err="1">
                <a:solidFill>
                  <a:schemeClr val="tx1">
                    <a:lumMod val="95000"/>
                    <a:lumOff val="5000"/>
                  </a:schemeClr>
                </a:solidFill>
                <a:latin typeface="Roboto" panose="02000000000000000000" pitchFamily="2" charset="0"/>
                <a:ea typeface="Roboto" panose="02000000000000000000" pitchFamily="2" charset="0"/>
              </a:rPr>
              <a:t>el</a:t>
            </a:r>
            <a:r>
              <a:rPr lang="en-US" sz="1600" dirty="0">
                <a:solidFill>
                  <a:schemeClr val="tx1">
                    <a:lumMod val="95000"/>
                    <a:lumOff val="5000"/>
                  </a:schemeClr>
                </a:solidFill>
                <a:latin typeface="Roboto" panose="02000000000000000000" pitchFamily="2" charset="0"/>
                <a:ea typeface="Roboto" panose="02000000000000000000" pitchFamily="2" charset="0"/>
              </a:rPr>
              <a:t> árbol.</a:t>
            </a:r>
            <a:endParaRPr lang="es-ES_tradnl" sz="1600" dirty="0"/>
          </a:p>
        </p:txBody>
      </p:sp>
    </p:spTree>
    <p:extLst>
      <p:ext uri="{BB962C8B-B14F-4D97-AF65-F5344CB8AC3E}">
        <p14:creationId xmlns:p14="http://schemas.microsoft.com/office/powerpoint/2010/main" val="380377820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62C4-030C-85B5-38CA-D150B927FC77}"/>
              </a:ext>
            </a:extLst>
          </p:cNvPr>
          <p:cNvSpPr>
            <a:spLocks noGrp="1"/>
          </p:cNvSpPr>
          <p:nvPr>
            <p:ph type="title"/>
          </p:nvPr>
        </p:nvSpPr>
        <p:spPr/>
        <p:txBody>
          <a:bodyPr/>
          <a:lstStyle/>
          <a:p>
            <a:r>
              <a:rPr lang="es-ES_tradnl" dirty="0" err="1"/>
              <a:t>The</a:t>
            </a:r>
            <a:r>
              <a:rPr lang="es-ES_tradnl" dirty="0"/>
              <a:t> </a:t>
            </a:r>
            <a:r>
              <a:rPr lang="es-ES_tradnl" dirty="0" err="1"/>
              <a:t>Rendering</a:t>
            </a:r>
            <a:r>
              <a:rPr lang="es-ES_tradnl" dirty="0"/>
              <a:t> </a:t>
            </a:r>
            <a:r>
              <a:rPr lang="es-ES_tradnl" dirty="0" err="1"/>
              <a:t>Process</a:t>
            </a:r>
            <a:endParaRPr lang="es-ES_tradnl" dirty="0"/>
          </a:p>
        </p:txBody>
      </p:sp>
      <p:sp>
        <p:nvSpPr>
          <p:cNvPr id="5" name="Text Placeholder 4">
            <a:extLst>
              <a:ext uri="{FF2B5EF4-FFF2-40B4-BE49-F238E27FC236}">
                <a16:creationId xmlns:a16="http://schemas.microsoft.com/office/drawing/2014/main" id="{AA3DB504-6257-133D-F5D1-A5425EA25E4A}"/>
              </a:ext>
            </a:extLst>
          </p:cNvPr>
          <p:cNvSpPr>
            <a:spLocks noGrp="1"/>
          </p:cNvSpPr>
          <p:nvPr>
            <p:ph type="body" idx="1"/>
          </p:nvPr>
        </p:nvSpPr>
        <p:spPr/>
        <p:txBody>
          <a:bodyPr/>
          <a:lstStyle/>
          <a:p>
            <a:r>
              <a:rPr lang="es-ES_tradnl" dirty="0"/>
              <a:t>Los widgets son inmutables, incluyendo la relación padre/hijo entre nodos.</a:t>
            </a:r>
          </a:p>
          <a:p>
            <a:r>
              <a:rPr lang="es-ES_tradnl" dirty="0"/>
              <a:t>El </a:t>
            </a:r>
            <a:r>
              <a:rPr lang="es-ES_tradnl" dirty="0" err="1"/>
              <a:t>element</a:t>
            </a:r>
            <a:r>
              <a:rPr lang="es-ES_tradnl" dirty="0"/>
              <a:t> </a:t>
            </a:r>
            <a:r>
              <a:rPr lang="es-ES_tradnl" dirty="0" err="1"/>
              <a:t>tree</a:t>
            </a:r>
            <a:r>
              <a:rPr lang="es-ES_tradnl" dirty="0"/>
              <a:t> es persistente en cada </a:t>
            </a:r>
            <a:r>
              <a:rPr lang="es-ES_tradnl" dirty="0" err="1"/>
              <a:t>frame</a:t>
            </a:r>
            <a:r>
              <a:rPr lang="es-ES_tradnl" dirty="0"/>
              <a:t> del render. </a:t>
            </a:r>
          </a:p>
          <a:p>
            <a:r>
              <a:rPr lang="es-ES_tradnl" dirty="0"/>
              <a:t>Flutter puede actuar como si el jerarquía de widgets es desechable.</a:t>
            </a:r>
          </a:p>
          <a:p>
            <a:r>
              <a:rPr lang="es-ES_tradnl" dirty="0"/>
              <a:t>Flutter solo reconstruye las partes del </a:t>
            </a:r>
            <a:r>
              <a:rPr lang="es-ES_tradnl" dirty="0" err="1"/>
              <a:t>element</a:t>
            </a:r>
            <a:r>
              <a:rPr lang="es-ES_tradnl" dirty="0"/>
              <a:t> </a:t>
            </a:r>
            <a:r>
              <a:rPr lang="es-ES_tradnl" dirty="0" err="1"/>
              <a:t>tree</a:t>
            </a:r>
            <a:r>
              <a:rPr lang="es-ES_tradnl" dirty="0"/>
              <a:t> que </a:t>
            </a:r>
            <a:r>
              <a:rPr lang="es-ES_tradnl"/>
              <a:t>requieren reconfiguración.</a:t>
            </a:r>
            <a:endParaRPr lang="es-ES_tradnl" dirty="0"/>
          </a:p>
        </p:txBody>
      </p:sp>
      <p:sp>
        <p:nvSpPr>
          <p:cNvPr id="9" name="TextBox 8">
            <a:extLst>
              <a:ext uri="{FF2B5EF4-FFF2-40B4-BE49-F238E27FC236}">
                <a16:creationId xmlns:a16="http://schemas.microsoft.com/office/drawing/2014/main" id="{31A8CC44-50C6-46BF-D29D-D04CEC1268A5}"/>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pic>
        <p:nvPicPr>
          <p:cNvPr id="7" name="Picture 2" descr="Render pipeline sequencing&#10;diagram">
            <a:extLst>
              <a:ext uri="{FF2B5EF4-FFF2-40B4-BE49-F238E27FC236}">
                <a16:creationId xmlns:a16="http://schemas.microsoft.com/office/drawing/2014/main" id="{63A79209-5C49-257C-07CF-2E117E9DF6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76" t="30973" r="7379" b="56041"/>
          <a:stretch/>
        </p:blipFill>
        <p:spPr bwMode="auto">
          <a:xfrm>
            <a:off x="3414840" y="-2332195"/>
            <a:ext cx="2678464" cy="5754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AB83C43-D96B-9659-7D82-C14F6F11A354}"/>
              </a:ext>
            </a:extLst>
          </p:cNvPr>
          <p:cNvSpPr/>
          <p:nvPr/>
        </p:nvSpPr>
        <p:spPr>
          <a:xfrm>
            <a:off x="2929752" y="-1076240"/>
            <a:ext cx="420785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Estos son intermediarios entre su widget análogo y su </a:t>
            </a:r>
            <a:r>
              <a:rPr lang="es-ES_tradnl" dirty="0" err="1"/>
              <a:t>RenderObject</a:t>
            </a:r>
            <a:endParaRPr lang="es-ES_tradnl" dirty="0"/>
          </a:p>
        </p:txBody>
      </p:sp>
    </p:spTree>
    <p:extLst>
      <p:ext uri="{BB962C8B-B14F-4D97-AF65-F5344CB8AC3E}">
        <p14:creationId xmlns:p14="http://schemas.microsoft.com/office/powerpoint/2010/main" val="26455392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BBDA-0DF7-57E9-54A0-AFC9C837E321}"/>
              </a:ext>
            </a:extLst>
          </p:cNvPr>
          <p:cNvSpPr>
            <a:spLocks noGrp="1"/>
          </p:cNvSpPr>
          <p:nvPr>
            <p:ph type="title"/>
          </p:nvPr>
        </p:nvSpPr>
        <p:spPr/>
        <p:txBody>
          <a:bodyPr/>
          <a:lstStyle/>
          <a:p>
            <a:r>
              <a:rPr lang="es-ES_tradnl" dirty="0" err="1"/>
              <a:t>Layout</a:t>
            </a:r>
            <a:r>
              <a:rPr lang="es-ES_tradnl" dirty="0"/>
              <a:t> and </a:t>
            </a:r>
            <a:r>
              <a:rPr lang="es-ES_tradnl" dirty="0" err="1"/>
              <a:t>rendering</a:t>
            </a:r>
            <a:endParaRPr lang="es-ES_tradnl" dirty="0"/>
          </a:p>
        </p:txBody>
      </p:sp>
      <p:pic>
        <p:nvPicPr>
          <p:cNvPr id="1026" name="Picture 2" descr="Differences between the widgets hierarchy and the element and render&#10;trees">
            <a:extLst>
              <a:ext uri="{FF2B5EF4-FFF2-40B4-BE49-F238E27FC236}">
                <a16:creationId xmlns:a16="http://schemas.microsoft.com/office/drawing/2014/main" id="{0DB17766-26AB-790D-662F-118EA9FCE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500" y="1464658"/>
            <a:ext cx="5987429" cy="23554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1E4047-EDB8-32E9-46A5-A95655674FE2}"/>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
        <p:nvSpPr>
          <p:cNvPr id="4" name="TextBox 3">
            <a:extLst>
              <a:ext uri="{FF2B5EF4-FFF2-40B4-BE49-F238E27FC236}">
                <a16:creationId xmlns:a16="http://schemas.microsoft.com/office/drawing/2014/main" id="{59D05417-274C-9EE4-CE82-B8E4AB6FC47B}"/>
              </a:ext>
            </a:extLst>
          </p:cNvPr>
          <p:cNvSpPr txBox="1"/>
          <p:nvPr/>
        </p:nvSpPr>
        <p:spPr>
          <a:xfrm>
            <a:off x="7053721" y="4274065"/>
            <a:ext cx="877163" cy="230832"/>
          </a:xfrm>
          <a:prstGeom prst="rect">
            <a:avLst/>
          </a:prstGeom>
          <a:noFill/>
        </p:spPr>
        <p:txBody>
          <a:bodyPr wrap="none" rtlCol="0">
            <a:spAutoFit/>
          </a:bodyPr>
          <a:lstStyle/>
          <a:p>
            <a:r>
              <a:rPr lang="es-ES_tradnl" sz="900" dirty="0">
                <a:hlinkClick r:id="rId4"/>
              </a:rPr>
              <a:t>Mas </a:t>
            </a:r>
            <a:r>
              <a:rPr lang="es-ES_tradnl" sz="900" dirty="0" err="1">
                <a:hlinkClick r:id="rId4"/>
              </a:rPr>
              <a:t>info</a:t>
            </a:r>
            <a:r>
              <a:rPr lang="es-ES_tradnl" sz="900" dirty="0">
                <a:hlinkClick r:id="rId4"/>
              </a:rPr>
              <a:t> aquí</a:t>
            </a:r>
            <a:endParaRPr lang="es-ES_tradnl" sz="900" dirty="0"/>
          </a:p>
        </p:txBody>
      </p:sp>
    </p:spTree>
    <p:extLst>
      <p:ext uri="{BB962C8B-B14F-4D97-AF65-F5344CB8AC3E}">
        <p14:creationId xmlns:p14="http://schemas.microsoft.com/office/powerpoint/2010/main" val="48988570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BBDA-0DF7-57E9-54A0-AFC9C837E321}"/>
              </a:ext>
            </a:extLst>
          </p:cNvPr>
          <p:cNvSpPr>
            <a:spLocks noGrp="1"/>
          </p:cNvSpPr>
          <p:nvPr>
            <p:ph type="title"/>
          </p:nvPr>
        </p:nvSpPr>
        <p:spPr/>
        <p:txBody>
          <a:bodyPr/>
          <a:lstStyle/>
          <a:p>
            <a:r>
              <a:rPr lang="es-ES_tradnl" dirty="0" err="1"/>
              <a:t>Platform</a:t>
            </a:r>
            <a:r>
              <a:rPr lang="es-ES_tradnl" dirty="0"/>
              <a:t> </a:t>
            </a:r>
            <a:r>
              <a:rPr lang="es-ES_tradnl" dirty="0" err="1"/>
              <a:t>Embedders</a:t>
            </a:r>
            <a:endParaRPr lang="es-ES_tradnl" dirty="0"/>
          </a:p>
        </p:txBody>
      </p:sp>
      <p:sp>
        <p:nvSpPr>
          <p:cNvPr id="6" name="TextBox 5">
            <a:extLst>
              <a:ext uri="{FF2B5EF4-FFF2-40B4-BE49-F238E27FC236}">
                <a16:creationId xmlns:a16="http://schemas.microsoft.com/office/drawing/2014/main" id="{791E4047-EDB8-32E9-46A5-A95655674FE2}"/>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
        <p:nvSpPr>
          <p:cNvPr id="7" name="Title 1">
            <a:extLst>
              <a:ext uri="{FF2B5EF4-FFF2-40B4-BE49-F238E27FC236}">
                <a16:creationId xmlns:a16="http://schemas.microsoft.com/office/drawing/2014/main" id="{C8212F9C-3F78-A844-889E-0079F9F7F14D}"/>
              </a:ext>
            </a:extLst>
          </p:cNvPr>
          <p:cNvSpPr txBox="1">
            <a:spLocks/>
          </p:cNvSpPr>
          <p:nvPr/>
        </p:nvSpPr>
        <p:spPr>
          <a:xfrm>
            <a:off x="-1538849" y="1026000"/>
            <a:ext cx="1341900" cy="3091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Roboto" panose="02000000000000000000" pitchFamily="2" charset="0"/>
                <a:ea typeface="Roboto" panose="02000000000000000000" pitchFamily="2" charset="0"/>
                <a:cs typeface="IBM Plex Sans Condensed"/>
                <a:sym typeface="IBM Plex Sans Condensed"/>
              </a:defRPr>
            </a:lvl1pPr>
            <a:lvl2pPr marR="0" lvl="1"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9pPr>
          </a:lstStyle>
          <a:p>
            <a:r>
              <a:rPr lang="es-ES_tradnl"/>
              <a:t>Layout and rendering</a:t>
            </a:r>
            <a:endParaRPr lang="es-ES_tradnl" dirty="0"/>
          </a:p>
        </p:txBody>
      </p:sp>
      <p:sp>
        <p:nvSpPr>
          <p:cNvPr id="3" name="Rectangle 2">
            <a:extLst>
              <a:ext uri="{FF2B5EF4-FFF2-40B4-BE49-F238E27FC236}">
                <a16:creationId xmlns:a16="http://schemas.microsoft.com/office/drawing/2014/main" id="{D27CA2CA-CEAB-2827-E07D-BFA5DC9469EE}"/>
              </a:ext>
            </a:extLst>
          </p:cNvPr>
          <p:cNvSpPr/>
          <p:nvPr/>
        </p:nvSpPr>
        <p:spPr>
          <a:xfrm>
            <a:off x="2233400" y="1149069"/>
            <a:ext cx="1424199" cy="388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iOS &amp; MacOS</a:t>
            </a:r>
          </a:p>
        </p:txBody>
      </p:sp>
      <p:sp>
        <p:nvSpPr>
          <p:cNvPr id="8" name="Rectangle 7">
            <a:extLst>
              <a:ext uri="{FF2B5EF4-FFF2-40B4-BE49-F238E27FC236}">
                <a16:creationId xmlns:a16="http://schemas.microsoft.com/office/drawing/2014/main" id="{94A6D4F3-89FC-B8CC-9408-4019F19095B9}"/>
              </a:ext>
            </a:extLst>
          </p:cNvPr>
          <p:cNvSpPr/>
          <p:nvPr/>
        </p:nvSpPr>
        <p:spPr>
          <a:xfrm>
            <a:off x="2233399" y="2280436"/>
            <a:ext cx="1424199" cy="388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Android</a:t>
            </a:r>
          </a:p>
        </p:txBody>
      </p:sp>
      <p:sp>
        <p:nvSpPr>
          <p:cNvPr id="9" name="Rectangle 8">
            <a:extLst>
              <a:ext uri="{FF2B5EF4-FFF2-40B4-BE49-F238E27FC236}">
                <a16:creationId xmlns:a16="http://schemas.microsoft.com/office/drawing/2014/main" id="{1C7C5A65-9DBB-79ED-138E-A8468FE460EB}"/>
              </a:ext>
            </a:extLst>
          </p:cNvPr>
          <p:cNvSpPr/>
          <p:nvPr/>
        </p:nvSpPr>
        <p:spPr>
          <a:xfrm>
            <a:off x="2233399" y="3411804"/>
            <a:ext cx="1424199" cy="388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Windows</a:t>
            </a:r>
          </a:p>
        </p:txBody>
      </p:sp>
      <p:sp>
        <p:nvSpPr>
          <p:cNvPr id="10" name="Rectangle 9">
            <a:extLst>
              <a:ext uri="{FF2B5EF4-FFF2-40B4-BE49-F238E27FC236}">
                <a16:creationId xmlns:a16="http://schemas.microsoft.com/office/drawing/2014/main" id="{F1D75CEA-A157-89B5-4CE2-DD359232C7B9}"/>
              </a:ext>
            </a:extLst>
          </p:cNvPr>
          <p:cNvSpPr/>
          <p:nvPr/>
        </p:nvSpPr>
        <p:spPr>
          <a:xfrm>
            <a:off x="4474896" y="1149069"/>
            <a:ext cx="3083064" cy="3884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err="1">
                <a:solidFill>
                  <a:schemeClr val="accent1">
                    <a:lumMod val="50000"/>
                  </a:schemeClr>
                </a:solidFill>
              </a:rPr>
              <a:t>UIViewController</a:t>
            </a:r>
            <a:r>
              <a:rPr lang="es-ES_tradnl" dirty="0">
                <a:solidFill>
                  <a:schemeClr val="accent1">
                    <a:lumMod val="50000"/>
                  </a:schemeClr>
                </a:solidFill>
              </a:rPr>
              <a:t> &amp; </a:t>
            </a:r>
            <a:r>
              <a:rPr lang="es-ES_tradnl" dirty="0" err="1">
                <a:solidFill>
                  <a:schemeClr val="accent1">
                    <a:lumMod val="50000"/>
                  </a:schemeClr>
                </a:solidFill>
              </a:rPr>
              <a:t>NSViewController</a:t>
            </a:r>
            <a:endParaRPr lang="es-ES_tradnl" dirty="0">
              <a:solidFill>
                <a:schemeClr val="accent1">
                  <a:lumMod val="50000"/>
                </a:schemeClr>
              </a:solidFill>
            </a:endParaRPr>
          </a:p>
        </p:txBody>
      </p:sp>
      <p:sp>
        <p:nvSpPr>
          <p:cNvPr id="11" name="Rectangle 10">
            <a:extLst>
              <a:ext uri="{FF2B5EF4-FFF2-40B4-BE49-F238E27FC236}">
                <a16:creationId xmlns:a16="http://schemas.microsoft.com/office/drawing/2014/main" id="{0A42804F-D461-9725-26E7-837CC733F03D}"/>
              </a:ext>
            </a:extLst>
          </p:cNvPr>
          <p:cNvSpPr/>
          <p:nvPr/>
        </p:nvSpPr>
        <p:spPr>
          <a:xfrm>
            <a:off x="4474896" y="2280436"/>
            <a:ext cx="3083064" cy="3884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err="1">
                <a:solidFill>
                  <a:schemeClr val="accent1">
                    <a:lumMod val="50000"/>
                  </a:schemeClr>
                </a:solidFill>
              </a:rPr>
              <a:t>Activity</a:t>
            </a:r>
            <a:r>
              <a:rPr lang="es-ES_tradnl" dirty="0">
                <a:solidFill>
                  <a:schemeClr val="accent1">
                    <a:lumMod val="50000"/>
                  </a:schemeClr>
                </a:solidFill>
              </a:rPr>
              <a:t> </a:t>
            </a:r>
            <a:r>
              <a:rPr lang="es-ES_tradnl" dirty="0" err="1">
                <a:solidFill>
                  <a:schemeClr val="accent1">
                    <a:lumMod val="50000"/>
                  </a:schemeClr>
                </a:solidFill>
              </a:rPr>
              <a:t>with</a:t>
            </a:r>
            <a:r>
              <a:rPr lang="es-ES_tradnl" dirty="0">
                <a:solidFill>
                  <a:schemeClr val="accent1">
                    <a:lumMod val="50000"/>
                  </a:schemeClr>
                </a:solidFill>
              </a:rPr>
              <a:t> </a:t>
            </a:r>
            <a:r>
              <a:rPr lang="es-ES_tradnl" dirty="0" err="1">
                <a:solidFill>
                  <a:schemeClr val="accent1">
                    <a:lumMod val="50000"/>
                  </a:schemeClr>
                </a:solidFill>
              </a:rPr>
              <a:t>FlutterView</a:t>
            </a:r>
            <a:endParaRPr lang="es-ES_tradnl" dirty="0">
              <a:solidFill>
                <a:schemeClr val="accent1">
                  <a:lumMod val="50000"/>
                </a:schemeClr>
              </a:solidFill>
            </a:endParaRPr>
          </a:p>
        </p:txBody>
      </p:sp>
      <p:sp>
        <p:nvSpPr>
          <p:cNvPr id="12" name="Rectangle 11">
            <a:extLst>
              <a:ext uri="{FF2B5EF4-FFF2-40B4-BE49-F238E27FC236}">
                <a16:creationId xmlns:a16="http://schemas.microsoft.com/office/drawing/2014/main" id="{222EAE58-35D2-8AFD-0F70-5185C3A7F760}"/>
              </a:ext>
            </a:extLst>
          </p:cNvPr>
          <p:cNvSpPr/>
          <p:nvPr/>
        </p:nvSpPr>
        <p:spPr>
          <a:xfrm>
            <a:off x="4474896" y="3411803"/>
            <a:ext cx="3083064" cy="3884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err="1">
                <a:solidFill>
                  <a:schemeClr val="accent1">
                    <a:lumMod val="50000"/>
                  </a:schemeClr>
                </a:solidFill>
              </a:rPr>
              <a:t>Traditional</a:t>
            </a:r>
            <a:r>
              <a:rPr lang="es-ES_tradnl" dirty="0">
                <a:solidFill>
                  <a:schemeClr val="accent1">
                    <a:lumMod val="50000"/>
                  </a:schemeClr>
                </a:solidFill>
              </a:rPr>
              <a:t> Win32 App </a:t>
            </a:r>
            <a:r>
              <a:rPr lang="es-ES_tradnl" dirty="0" err="1">
                <a:solidFill>
                  <a:schemeClr val="accent1">
                    <a:lumMod val="50000"/>
                  </a:schemeClr>
                </a:solidFill>
              </a:rPr>
              <a:t>rendered</a:t>
            </a:r>
            <a:r>
              <a:rPr lang="es-ES_tradnl" dirty="0">
                <a:solidFill>
                  <a:schemeClr val="accent1">
                    <a:lumMod val="50000"/>
                  </a:schemeClr>
                </a:solidFill>
              </a:rPr>
              <a:t> </a:t>
            </a:r>
            <a:r>
              <a:rPr lang="es-ES_tradnl" dirty="0" err="1">
                <a:solidFill>
                  <a:schemeClr val="accent1">
                    <a:lumMod val="50000"/>
                  </a:schemeClr>
                </a:solidFill>
              </a:rPr>
              <a:t>with</a:t>
            </a:r>
            <a:r>
              <a:rPr lang="es-ES_tradnl" dirty="0">
                <a:solidFill>
                  <a:schemeClr val="accent1">
                    <a:lumMod val="50000"/>
                  </a:schemeClr>
                </a:solidFill>
              </a:rPr>
              <a:t> Angle</a:t>
            </a:r>
          </a:p>
        </p:txBody>
      </p:sp>
      <p:cxnSp>
        <p:nvCxnSpPr>
          <p:cNvPr id="13" name="Straight Arrow Connector 12">
            <a:extLst>
              <a:ext uri="{FF2B5EF4-FFF2-40B4-BE49-F238E27FC236}">
                <a16:creationId xmlns:a16="http://schemas.microsoft.com/office/drawing/2014/main" id="{268E40C9-42EC-FC6E-E25F-2D47E3F76713}"/>
              </a:ext>
            </a:extLst>
          </p:cNvPr>
          <p:cNvCxnSpPr/>
          <p:nvPr/>
        </p:nvCxnSpPr>
        <p:spPr>
          <a:xfrm>
            <a:off x="3835625" y="1343278"/>
            <a:ext cx="4207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43CEEF8-CCE2-724A-BE67-B05C5320FEF2}"/>
              </a:ext>
            </a:extLst>
          </p:cNvPr>
          <p:cNvCxnSpPr/>
          <p:nvPr/>
        </p:nvCxnSpPr>
        <p:spPr>
          <a:xfrm>
            <a:off x="3835625" y="2489481"/>
            <a:ext cx="4207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CA9E85-0BB1-FF45-9984-C1B001C9CB05}"/>
              </a:ext>
            </a:extLst>
          </p:cNvPr>
          <p:cNvCxnSpPr/>
          <p:nvPr/>
        </p:nvCxnSpPr>
        <p:spPr>
          <a:xfrm>
            <a:off x="3835625" y="3606012"/>
            <a:ext cx="4207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726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idx="4294967295"/>
          </p:nvPr>
        </p:nvSpPr>
        <p:spPr>
          <a:xfrm>
            <a:off x="702129" y="1180579"/>
            <a:ext cx="6495000" cy="1159800"/>
          </a:xfrm>
          <a:prstGeom prst="rect">
            <a:avLst/>
          </a:prstGeom>
          <a:effectLst>
            <a:outerShdw blurRad="285750" dist="9525" algn="bl" rotWithShape="0">
              <a:srgbClr val="010E1B">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s-ES_tradnl" sz="9600" noProof="0" dirty="0">
                <a:solidFill>
                  <a:schemeClr val="accent4"/>
                </a:solidFill>
                <a:latin typeface="Roboto" panose="02000000000000000000" pitchFamily="2" charset="0"/>
                <a:ea typeface="Roboto" panose="02000000000000000000" pitchFamily="2" charset="0"/>
              </a:rPr>
              <a:t>¿Qué es Flutter?</a:t>
            </a:r>
          </a:p>
        </p:txBody>
      </p:sp>
      <p:pic>
        <p:nvPicPr>
          <p:cNvPr id="3" name="Picture 2" descr="Flutter Logo Vector (SVG, PDF, Ai, EPS, CDR) Free Download - Logowik.com">
            <a:extLst>
              <a:ext uri="{FF2B5EF4-FFF2-40B4-BE49-F238E27FC236}">
                <a16:creationId xmlns:a16="http://schemas.microsoft.com/office/drawing/2014/main" id="{F9132D1C-251E-81AA-CDE0-D99CFD119F1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59862" y="1678964"/>
            <a:ext cx="2812978" cy="211120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18224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BBDA-0DF7-57E9-54A0-AFC9C837E321}"/>
              </a:ext>
            </a:extLst>
          </p:cNvPr>
          <p:cNvSpPr>
            <a:spLocks noGrp="1"/>
          </p:cNvSpPr>
          <p:nvPr>
            <p:ph type="title"/>
          </p:nvPr>
        </p:nvSpPr>
        <p:spPr/>
        <p:txBody>
          <a:bodyPr/>
          <a:lstStyle/>
          <a:p>
            <a:r>
              <a:rPr lang="es-ES_tradnl" dirty="0" err="1"/>
              <a:t>Platform</a:t>
            </a:r>
            <a:r>
              <a:rPr lang="es-ES_tradnl" dirty="0"/>
              <a:t> </a:t>
            </a:r>
            <a:r>
              <a:rPr lang="es-ES_tradnl" dirty="0" err="1"/>
              <a:t>Embedders</a:t>
            </a:r>
            <a:endParaRPr lang="es-ES_tradnl" dirty="0"/>
          </a:p>
        </p:txBody>
      </p:sp>
      <p:sp>
        <p:nvSpPr>
          <p:cNvPr id="14" name="Text Placeholder 13">
            <a:extLst>
              <a:ext uri="{FF2B5EF4-FFF2-40B4-BE49-F238E27FC236}">
                <a16:creationId xmlns:a16="http://schemas.microsoft.com/office/drawing/2014/main" id="{9B9C5219-7216-138A-2FA9-980771C4CCAE}"/>
              </a:ext>
            </a:extLst>
          </p:cNvPr>
          <p:cNvSpPr>
            <a:spLocks noGrp="1"/>
          </p:cNvSpPr>
          <p:nvPr>
            <p:ph type="body" idx="1"/>
          </p:nvPr>
        </p:nvSpPr>
        <p:spPr>
          <a:xfrm>
            <a:off x="2191200" y="1683142"/>
            <a:ext cx="5345700" cy="2434357"/>
          </a:xfrm>
        </p:spPr>
        <p:txBody>
          <a:bodyPr/>
          <a:lstStyle/>
          <a:p>
            <a:r>
              <a:rPr lang="es-ES_tradnl" sz="1800" dirty="0"/>
              <a:t>Permite el poder hacer llamadas de código nativo de cualquier plataforma desde Flutter.</a:t>
            </a:r>
          </a:p>
          <a:p>
            <a:r>
              <a:rPr lang="es-ES_tradnl" sz="1800" dirty="0"/>
              <a:t>La data es serializada de un tipo común en Dart como </a:t>
            </a:r>
            <a:r>
              <a:rPr lang="es-ES_tradnl" sz="1800" dirty="0" err="1"/>
              <a:t>Map</a:t>
            </a:r>
            <a:r>
              <a:rPr lang="es-ES_tradnl" sz="1800" dirty="0"/>
              <a:t> a sus respectivos en cada lenguaje</a:t>
            </a:r>
          </a:p>
          <a:p>
            <a:pPr lvl="1"/>
            <a:r>
              <a:rPr lang="es-ES_tradnl" sz="1800" dirty="0" err="1"/>
              <a:t>Kotlin</a:t>
            </a:r>
            <a:r>
              <a:rPr lang="es-ES_tradnl" sz="1800" dirty="0"/>
              <a:t>: </a:t>
            </a:r>
            <a:r>
              <a:rPr lang="es-ES_tradnl" sz="1800" dirty="0" err="1"/>
              <a:t>HashMap</a:t>
            </a:r>
            <a:endParaRPr lang="es-ES_tradnl" sz="1800" dirty="0"/>
          </a:p>
          <a:p>
            <a:pPr lvl="1"/>
            <a:r>
              <a:rPr lang="es-ES_tradnl" sz="1800" dirty="0"/>
              <a:t>Swift: </a:t>
            </a:r>
            <a:r>
              <a:rPr lang="es-ES_tradnl" sz="1800" dirty="0" err="1"/>
              <a:t>Dictionary</a:t>
            </a:r>
            <a:endParaRPr lang="es-ES_tradnl" sz="1800" dirty="0"/>
          </a:p>
        </p:txBody>
      </p:sp>
      <p:sp>
        <p:nvSpPr>
          <p:cNvPr id="6" name="TextBox 5">
            <a:extLst>
              <a:ext uri="{FF2B5EF4-FFF2-40B4-BE49-F238E27FC236}">
                <a16:creationId xmlns:a16="http://schemas.microsoft.com/office/drawing/2014/main" id="{791E4047-EDB8-32E9-46A5-A95655674FE2}"/>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
        <p:nvSpPr>
          <p:cNvPr id="3" name="Rectangle 2">
            <a:extLst>
              <a:ext uri="{FF2B5EF4-FFF2-40B4-BE49-F238E27FC236}">
                <a16:creationId xmlns:a16="http://schemas.microsoft.com/office/drawing/2014/main" id="{D27CA2CA-CEAB-2827-E07D-BFA5DC9469EE}"/>
              </a:ext>
            </a:extLst>
          </p:cNvPr>
          <p:cNvSpPr/>
          <p:nvPr/>
        </p:nvSpPr>
        <p:spPr>
          <a:xfrm>
            <a:off x="2233400" y="1149069"/>
            <a:ext cx="1424199" cy="388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iOS &amp; MacOS</a:t>
            </a:r>
          </a:p>
        </p:txBody>
      </p:sp>
      <p:sp>
        <p:nvSpPr>
          <p:cNvPr id="8" name="Rectangle 7">
            <a:extLst>
              <a:ext uri="{FF2B5EF4-FFF2-40B4-BE49-F238E27FC236}">
                <a16:creationId xmlns:a16="http://schemas.microsoft.com/office/drawing/2014/main" id="{94A6D4F3-89FC-B8CC-9408-4019F19095B9}"/>
              </a:ext>
            </a:extLst>
          </p:cNvPr>
          <p:cNvSpPr/>
          <p:nvPr/>
        </p:nvSpPr>
        <p:spPr>
          <a:xfrm>
            <a:off x="2233399" y="1149069"/>
            <a:ext cx="1424199" cy="388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Android</a:t>
            </a:r>
          </a:p>
        </p:txBody>
      </p:sp>
      <p:sp>
        <p:nvSpPr>
          <p:cNvPr id="10" name="Rectangle 9">
            <a:extLst>
              <a:ext uri="{FF2B5EF4-FFF2-40B4-BE49-F238E27FC236}">
                <a16:creationId xmlns:a16="http://schemas.microsoft.com/office/drawing/2014/main" id="{F1D75CEA-A157-89B5-4CE2-DD359232C7B9}"/>
              </a:ext>
            </a:extLst>
          </p:cNvPr>
          <p:cNvSpPr/>
          <p:nvPr/>
        </p:nvSpPr>
        <p:spPr>
          <a:xfrm>
            <a:off x="4474896" y="1149069"/>
            <a:ext cx="3083064" cy="3884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err="1">
                <a:solidFill>
                  <a:schemeClr val="accent1">
                    <a:lumMod val="50000"/>
                  </a:schemeClr>
                </a:solidFill>
              </a:rPr>
              <a:t>UIViewController</a:t>
            </a:r>
            <a:r>
              <a:rPr lang="es-ES_tradnl" dirty="0">
                <a:solidFill>
                  <a:schemeClr val="accent1">
                    <a:lumMod val="50000"/>
                  </a:schemeClr>
                </a:solidFill>
              </a:rPr>
              <a:t> &amp; </a:t>
            </a:r>
            <a:r>
              <a:rPr lang="es-ES_tradnl" dirty="0" err="1">
                <a:solidFill>
                  <a:schemeClr val="accent1">
                    <a:lumMod val="50000"/>
                  </a:schemeClr>
                </a:solidFill>
              </a:rPr>
              <a:t>NSViewController</a:t>
            </a:r>
            <a:endParaRPr lang="es-ES_tradnl" dirty="0">
              <a:solidFill>
                <a:schemeClr val="accent1">
                  <a:lumMod val="50000"/>
                </a:schemeClr>
              </a:solidFill>
            </a:endParaRPr>
          </a:p>
        </p:txBody>
      </p:sp>
      <p:sp>
        <p:nvSpPr>
          <p:cNvPr id="11" name="Rectangle 10">
            <a:extLst>
              <a:ext uri="{FF2B5EF4-FFF2-40B4-BE49-F238E27FC236}">
                <a16:creationId xmlns:a16="http://schemas.microsoft.com/office/drawing/2014/main" id="{0A42804F-D461-9725-26E7-837CC733F03D}"/>
              </a:ext>
            </a:extLst>
          </p:cNvPr>
          <p:cNvSpPr/>
          <p:nvPr/>
        </p:nvSpPr>
        <p:spPr>
          <a:xfrm>
            <a:off x="4474896" y="1149069"/>
            <a:ext cx="3083064" cy="3884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err="1">
                <a:solidFill>
                  <a:schemeClr val="accent1">
                    <a:lumMod val="50000"/>
                  </a:schemeClr>
                </a:solidFill>
              </a:rPr>
              <a:t>Activity</a:t>
            </a:r>
            <a:r>
              <a:rPr lang="es-ES_tradnl" dirty="0">
                <a:solidFill>
                  <a:schemeClr val="accent1">
                    <a:lumMod val="50000"/>
                  </a:schemeClr>
                </a:solidFill>
              </a:rPr>
              <a:t> </a:t>
            </a:r>
            <a:r>
              <a:rPr lang="es-ES_tradnl" dirty="0" err="1">
                <a:solidFill>
                  <a:schemeClr val="accent1">
                    <a:lumMod val="50000"/>
                  </a:schemeClr>
                </a:solidFill>
              </a:rPr>
              <a:t>with</a:t>
            </a:r>
            <a:r>
              <a:rPr lang="es-ES_tradnl" dirty="0">
                <a:solidFill>
                  <a:schemeClr val="accent1">
                    <a:lumMod val="50000"/>
                  </a:schemeClr>
                </a:solidFill>
              </a:rPr>
              <a:t> </a:t>
            </a:r>
            <a:r>
              <a:rPr lang="es-ES_tradnl" dirty="0" err="1">
                <a:solidFill>
                  <a:schemeClr val="accent1">
                    <a:lumMod val="50000"/>
                  </a:schemeClr>
                </a:solidFill>
              </a:rPr>
              <a:t>FlutterView</a:t>
            </a:r>
            <a:endParaRPr lang="es-ES_tradnl" dirty="0">
              <a:solidFill>
                <a:schemeClr val="accent1">
                  <a:lumMod val="50000"/>
                </a:schemeClr>
              </a:solidFill>
            </a:endParaRPr>
          </a:p>
        </p:txBody>
      </p:sp>
      <p:sp>
        <p:nvSpPr>
          <p:cNvPr id="12" name="Rectangle 11">
            <a:extLst>
              <a:ext uri="{FF2B5EF4-FFF2-40B4-BE49-F238E27FC236}">
                <a16:creationId xmlns:a16="http://schemas.microsoft.com/office/drawing/2014/main" id="{222EAE58-35D2-8AFD-0F70-5185C3A7F760}"/>
              </a:ext>
            </a:extLst>
          </p:cNvPr>
          <p:cNvSpPr/>
          <p:nvPr/>
        </p:nvSpPr>
        <p:spPr>
          <a:xfrm>
            <a:off x="4470851" y="1149069"/>
            <a:ext cx="3083064" cy="3884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err="1">
                <a:solidFill>
                  <a:schemeClr val="accent1">
                    <a:lumMod val="50000"/>
                  </a:schemeClr>
                </a:solidFill>
              </a:rPr>
              <a:t>Traditional</a:t>
            </a:r>
            <a:r>
              <a:rPr lang="es-ES_tradnl" dirty="0">
                <a:solidFill>
                  <a:schemeClr val="accent1">
                    <a:lumMod val="50000"/>
                  </a:schemeClr>
                </a:solidFill>
              </a:rPr>
              <a:t> Win32 App </a:t>
            </a:r>
            <a:r>
              <a:rPr lang="es-ES_tradnl" dirty="0" err="1">
                <a:solidFill>
                  <a:schemeClr val="accent1">
                    <a:lumMod val="50000"/>
                  </a:schemeClr>
                </a:solidFill>
              </a:rPr>
              <a:t>rendered</a:t>
            </a:r>
            <a:r>
              <a:rPr lang="es-ES_tradnl" dirty="0">
                <a:solidFill>
                  <a:schemeClr val="accent1">
                    <a:lumMod val="50000"/>
                  </a:schemeClr>
                </a:solidFill>
              </a:rPr>
              <a:t> </a:t>
            </a:r>
            <a:r>
              <a:rPr lang="es-ES_tradnl" dirty="0" err="1">
                <a:solidFill>
                  <a:schemeClr val="accent1">
                    <a:lumMod val="50000"/>
                  </a:schemeClr>
                </a:solidFill>
              </a:rPr>
              <a:t>with</a:t>
            </a:r>
            <a:r>
              <a:rPr lang="es-ES_tradnl" dirty="0">
                <a:solidFill>
                  <a:schemeClr val="accent1">
                    <a:lumMod val="50000"/>
                  </a:schemeClr>
                </a:solidFill>
              </a:rPr>
              <a:t> Angle</a:t>
            </a:r>
          </a:p>
        </p:txBody>
      </p:sp>
      <p:sp>
        <p:nvSpPr>
          <p:cNvPr id="9" name="Rectangle 8">
            <a:extLst>
              <a:ext uri="{FF2B5EF4-FFF2-40B4-BE49-F238E27FC236}">
                <a16:creationId xmlns:a16="http://schemas.microsoft.com/office/drawing/2014/main" id="{1C7C5A65-9DBB-79ED-138E-A8468FE460EB}"/>
              </a:ext>
            </a:extLst>
          </p:cNvPr>
          <p:cNvSpPr/>
          <p:nvPr/>
        </p:nvSpPr>
        <p:spPr>
          <a:xfrm>
            <a:off x="2229355" y="1149069"/>
            <a:ext cx="5324560" cy="388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Platform</a:t>
            </a:r>
            <a:r>
              <a:rPr lang="es-ES_tradnl" dirty="0"/>
              <a:t> </a:t>
            </a:r>
            <a:r>
              <a:rPr lang="es-ES_tradnl" dirty="0" err="1"/>
              <a:t>Channels</a:t>
            </a:r>
            <a:endParaRPr lang="es-ES_tradnl" dirty="0"/>
          </a:p>
        </p:txBody>
      </p:sp>
    </p:spTree>
    <p:extLst>
      <p:ext uri="{BB962C8B-B14F-4D97-AF65-F5344CB8AC3E}">
        <p14:creationId xmlns:p14="http://schemas.microsoft.com/office/powerpoint/2010/main" val="20078646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BBDA-0DF7-57E9-54A0-AFC9C837E321}"/>
              </a:ext>
            </a:extLst>
          </p:cNvPr>
          <p:cNvSpPr>
            <a:spLocks noGrp="1"/>
          </p:cNvSpPr>
          <p:nvPr>
            <p:ph type="title"/>
          </p:nvPr>
        </p:nvSpPr>
        <p:spPr/>
        <p:txBody>
          <a:bodyPr/>
          <a:lstStyle/>
          <a:p>
            <a:r>
              <a:rPr lang="es-ES_tradnl" dirty="0" err="1"/>
              <a:t>Platform</a:t>
            </a:r>
            <a:r>
              <a:rPr lang="es-ES_tradnl" dirty="0"/>
              <a:t> </a:t>
            </a:r>
            <a:r>
              <a:rPr lang="es-ES_tradnl" dirty="0" err="1"/>
              <a:t>Embedders</a:t>
            </a:r>
            <a:endParaRPr lang="es-ES_tradnl" dirty="0"/>
          </a:p>
        </p:txBody>
      </p:sp>
      <p:sp>
        <p:nvSpPr>
          <p:cNvPr id="14" name="Text Placeholder 13">
            <a:extLst>
              <a:ext uri="{FF2B5EF4-FFF2-40B4-BE49-F238E27FC236}">
                <a16:creationId xmlns:a16="http://schemas.microsoft.com/office/drawing/2014/main" id="{9B9C5219-7216-138A-2FA9-980771C4CCAE}"/>
              </a:ext>
            </a:extLst>
          </p:cNvPr>
          <p:cNvSpPr>
            <a:spLocks noGrp="1"/>
          </p:cNvSpPr>
          <p:nvPr>
            <p:ph type="body" idx="1"/>
          </p:nvPr>
        </p:nvSpPr>
        <p:spPr>
          <a:xfrm>
            <a:off x="2229355" y="5143500"/>
            <a:ext cx="5345700" cy="2434357"/>
          </a:xfrm>
        </p:spPr>
        <p:txBody>
          <a:bodyPr/>
          <a:lstStyle/>
          <a:p>
            <a:r>
              <a:rPr lang="es-ES_tradnl" sz="1800" dirty="0"/>
              <a:t>Permite el poder hacer llamadas de código nativo de cualquier plataforma desde Flutter.</a:t>
            </a:r>
          </a:p>
          <a:p>
            <a:r>
              <a:rPr lang="es-ES_tradnl" sz="1800" dirty="0"/>
              <a:t>La data es serializada de un tipo común en Dart como </a:t>
            </a:r>
            <a:r>
              <a:rPr lang="es-ES_tradnl" sz="1800" dirty="0" err="1"/>
              <a:t>Map</a:t>
            </a:r>
            <a:r>
              <a:rPr lang="es-ES_tradnl" sz="1800" dirty="0"/>
              <a:t> a sus respectivos en cada lenguaje</a:t>
            </a:r>
          </a:p>
          <a:p>
            <a:pPr lvl="1"/>
            <a:r>
              <a:rPr lang="es-ES_tradnl" sz="1800" dirty="0" err="1"/>
              <a:t>Kotlin</a:t>
            </a:r>
            <a:r>
              <a:rPr lang="es-ES_tradnl" sz="1800" dirty="0"/>
              <a:t>: </a:t>
            </a:r>
            <a:r>
              <a:rPr lang="es-ES_tradnl" sz="1800" dirty="0" err="1"/>
              <a:t>HashMap</a:t>
            </a:r>
            <a:endParaRPr lang="es-ES_tradnl" sz="1800" dirty="0"/>
          </a:p>
          <a:p>
            <a:pPr lvl="1"/>
            <a:r>
              <a:rPr lang="es-ES_tradnl" sz="1800" dirty="0"/>
              <a:t>Swift: </a:t>
            </a:r>
            <a:r>
              <a:rPr lang="es-ES_tradnl" sz="1800" dirty="0" err="1"/>
              <a:t>Dictionary</a:t>
            </a:r>
            <a:endParaRPr lang="es-ES_tradnl" sz="1800" dirty="0"/>
          </a:p>
        </p:txBody>
      </p:sp>
      <p:sp>
        <p:nvSpPr>
          <p:cNvPr id="6" name="TextBox 5">
            <a:extLst>
              <a:ext uri="{FF2B5EF4-FFF2-40B4-BE49-F238E27FC236}">
                <a16:creationId xmlns:a16="http://schemas.microsoft.com/office/drawing/2014/main" id="{791E4047-EDB8-32E9-46A5-A95655674FE2}"/>
              </a:ext>
            </a:extLst>
          </p:cNvPr>
          <p:cNvSpPr txBox="1"/>
          <p:nvPr/>
        </p:nvSpPr>
        <p:spPr>
          <a:xfrm>
            <a:off x="7137611" y="4958834"/>
            <a:ext cx="2071401" cy="184666"/>
          </a:xfrm>
          <a:prstGeom prst="rect">
            <a:avLst/>
          </a:prstGeom>
          <a:noFill/>
        </p:spPr>
        <p:txBody>
          <a:bodyPr wrap="none" rtlCol="0">
            <a:spAutoFit/>
          </a:bodyPr>
          <a:lstStyle/>
          <a:p>
            <a:r>
              <a:rPr lang="es-ES_tradnl" sz="600" dirty="0">
                <a:solidFill>
                  <a:schemeClr val="bg1"/>
                </a:solidFill>
              </a:rPr>
              <a:t>https://</a:t>
            </a:r>
            <a:r>
              <a:rPr lang="es-ES_tradnl" sz="600" dirty="0" err="1">
                <a:solidFill>
                  <a:schemeClr val="bg1"/>
                </a:solidFill>
              </a:rPr>
              <a:t>docs.flutter.dev</a:t>
            </a:r>
            <a:r>
              <a:rPr lang="es-ES_tradnl" sz="600" dirty="0">
                <a:solidFill>
                  <a:schemeClr val="bg1"/>
                </a:solidFill>
              </a:rPr>
              <a:t>/</a:t>
            </a:r>
            <a:r>
              <a:rPr lang="es-ES_tradnl" sz="600" dirty="0" err="1">
                <a:solidFill>
                  <a:schemeClr val="bg1"/>
                </a:solidFill>
              </a:rPr>
              <a:t>resources</a:t>
            </a:r>
            <a:r>
              <a:rPr lang="es-ES_tradnl" sz="600" dirty="0">
                <a:solidFill>
                  <a:schemeClr val="bg1"/>
                </a:solidFill>
              </a:rPr>
              <a:t>/</a:t>
            </a:r>
            <a:r>
              <a:rPr lang="es-ES_tradnl" sz="600" dirty="0" err="1">
                <a:solidFill>
                  <a:schemeClr val="bg1"/>
                </a:solidFill>
              </a:rPr>
              <a:t>architectural-overview</a:t>
            </a:r>
            <a:endParaRPr lang="es-ES_tradnl" sz="600" dirty="0">
              <a:solidFill>
                <a:schemeClr val="bg1"/>
              </a:solidFill>
            </a:endParaRPr>
          </a:p>
        </p:txBody>
      </p:sp>
      <p:sp>
        <p:nvSpPr>
          <p:cNvPr id="9" name="Rectangle 8">
            <a:extLst>
              <a:ext uri="{FF2B5EF4-FFF2-40B4-BE49-F238E27FC236}">
                <a16:creationId xmlns:a16="http://schemas.microsoft.com/office/drawing/2014/main" id="{1C7C5A65-9DBB-79ED-138E-A8468FE460EB}"/>
              </a:ext>
            </a:extLst>
          </p:cNvPr>
          <p:cNvSpPr/>
          <p:nvPr/>
        </p:nvSpPr>
        <p:spPr>
          <a:xfrm>
            <a:off x="2229355" y="-445062"/>
            <a:ext cx="5324560" cy="388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Platform</a:t>
            </a:r>
            <a:r>
              <a:rPr lang="es-ES_tradnl" dirty="0"/>
              <a:t> </a:t>
            </a:r>
            <a:r>
              <a:rPr lang="es-ES_tradnl" dirty="0" err="1"/>
              <a:t>Channels</a:t>
            </a:r>
            <a:endParaRPr lang="es-ES_tradnl" dirty="0"/>
          </a:p>
        </p:txBody>
      </p:sp>
      <p:pic>
        <p:nvPicPr>
          <p:cNvPr id="1026" name="Picture 2" descr="How platform channels allow Flutter to communicate with host&#10;code">
            <a:extLst>
              <a:ext uri="{FF2B5EF4-FFF2-40B4-BE49-F238E27FC236}">
                <a16:creationId xmlns:a16="http://schemas.microsoft.com/office/drawing/2014/main" id="{F4D604C1-316D-58EE-BB76-1B2896D6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513" y="950600"/>
            <a:ext cx="3443260" cy="3185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6366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idx="4294967295"/>
          </p:nvPr>
        </p:nvSpPr>
        <p:spPr>
          <a:xfrm>
            <a:off x="702129" y="1180579"/>
            <a:ext cx="6864280" cy="1159800"/>
          </a:xfrm>
          <a:prstGeom prst="rect">
            <a:avLst/>
          </a:prstGeom>
          <a:effectLst>
            <a:outerShdw blurRad="285750" dist="9525" algn="bl" rotWithShape="0">
              <a:srgbClr val="010E1B">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s-ES_tradnl" sz="7200" dirty="0">
                <a:solidFill>
                  <a:schemeClr val="accent4"/>
                </a:solidFill>
                <a:latin typeface="Roboto" panose="02000000000000000000" pitchFamily="2" charset="0"/>
                <a:ea typeface="Roboto" panose="02000000000000000000" pitchFamily="2" charset="0"/>
              </a:rPr>
              <a:t>Dart </a:t>
            </a:r>
            <a:endParaRPr lang="es-ES_tradnl" sz="7200" noProof="0" dirty="0">
              <a:solidFill>
                <a:schemeClr val="accent4"/>
              </a:solidFill>
              <a:latin typeface="Roboto" panose="02000000000000000000" pitchFamily="2" charset="0"/>
              <a:ea typeface="Roboto" panose="02000000000000000000" pitchFamily="2" charset="0"/>
            </a:endParaRPr>
          </a:p>
        </p:txBody>
      </p:sp>
      <p:pic>
        <p:nvPicPr>
          <p:cNvPr id="2050" name="Picture 2" descr="Dart Logo transparent PNG - StickPNG">
            <a:extLst>
              <a:ext uri="{FF2B5EF4-FFF2-40B4-BE49-F238E27FC236}">
                <a16:creationId xmlns:a16="http://schemas.microsoft.com/office/drawing/2014/main" id="{D0A5A27B-8867-7CCB-2D03-76D066CA3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271" y="1180579"/>
            <a:ext cx="2457802" cy="2457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4444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idx="4294967295"/>
          </p:nvPr>
        </p:nvSpPr>
        <p:spPr>
          <a:xfrm>
            <a:off x="702129" y="1180579"/>
            <a:ext cx="6864280" cy="1159800"/>
          </a:xfrm>
          <a:prstGeom prst="rect">
            <a:avLst/>
          </a:prstGeom>
          <a:effectLst>
            <a:outerShdw blurRad="285750" dist="9525" algn="bl" rotWithShape="0">
              <a:srgbClr val="010E1B">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s-ES_tradnl" sz="7200" dirty="0">
                <a:solidFill>
                  <a:schemeClr val="accent4"/>
                </a:solidFill>
                <a:latin typeface="Roboto" panose="02000000000000000000" pitchFamily="2" charset="0"/>
                <a:ea typeface="Roboto" panose="02000000000000000000" pitchFamily="2" charset="0"/>
              </a:rPr>
              <a:t>¿Qué es Dart? </a:t>
            </a:r>
            <a:endParaRPr lang="es-ES_tradnl" sz="7200" noProof="0" dirty="0">
              <a:solidFill>
                <a:schemeClr val="accent4"/>
              </a:solidFill>
              <a:latin typeface="Roboto" panose="02000000000000000000" pitchFamily="2" charset="0"/>
              <a:ea typeface="Roboto" panose="02000000000000000000" pitchFamily="2" charset="0"/>
            </a:endParaRPr>
          </a:p>
        </p:txBody>
      </p:sp>
      <p:pic>
        <p:nvPicPr>
          <p:cNvPr id="2050" name="Picture 2" descr="Dart Logo transparent PNG - StickPNG">
            <a:extLst>
              <a:ext uri="{FF2B5EF4-FFF2-40B4-BE49-F238E27FC236}">
                <a16:creationId xmlns:a16="http://schemas.microsoft.com/office/drawing/2014/main" id="{D0A5A27B-8867-7CCB-2D03-76D066CA3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069" y="1180579"/>
            <a:ext cx="2457802" cy="2457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155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C0DCC-9E99-F535-8FD3-5B5B6B56121F}"/>
              </a:ext>
            </a:extLst>
          </p:cNvPr>
          <p:cNvSpPr>
            <a:spLocks noGrp="1"/>
          </p:cNvSpPr>
          <p:nvPr>
            <p:ph type="title"/>
          </p:nvPr>
        </p:nvSpPr>
        <p:spPr/>
        <p:txBody>
          <a:bodyPr/>
          <a:lstStyle/>
          <a:p>
            <a:r>
              <a:rPr lang="es-ES_tradnl" dirty="0"/>
              <a:t>¿Qué es Dart?</a:t>
            </a:r>
          </a:p>
        </p:txBody>
      </p:sp>
      <p:sp>
        <p:nvSpPr>
          <p:cNvPr id="3" name="Text Placeholder 2">
            <a:extLst>
              <a:ext uri="{FF2B5EF4-FFF2-40B4-BE49-F238E27FC236}">
                <a16:creationId xmlns:a16="http://schemas.microsoft.com/office/drawing/2014/main" id="{6FD64C88-666A-9CCA-F3B5-34F17DC8EAB5}"/>
              </a:ext>
            </a:extLst>
          </p:cNvPr>
          <p:cNvSpPr>
            <a:spLocks noGrp="1"/>
          </p:cNvSpPr>
          <p:nvPr>
            <p:ph type="body" idx="1"/>
          </p:nvPr>
        </p:nvSpPr>
        <p:spPr/>
        <p:txBody>
          <a:bodyPr/>
          <a:lstStyle/>
          <a:p>
            <a:r>
              <a:rPr lang="es-ES_tradnl" dirty="0"/>
              <a:t>Es un lenguaje de programación diseñado por Google para el desarrollo de clientes mayormente.</a:t>
            </a:r>
          </a:p>
          <a:p>
            <a:r>
              <a:rPr lang="es-ES_tradnl" dirty="0"/>
              <a:t>Es orientado a objetos con una sintaxis similar a la de C.</a:t>
            </a:r>
          </a:p>
          <a:p>
            <a:r>
              <a:rPr lang="es-ES_tradnl" dirty="0"/>
              <a:t>Puede compilar a código nativo o </a:t>
            </a:r>
            <a:r>
              <a:rPr lang="es-ES_tradnl" dirty="0" err="1"/>
              <a:t>javascript</a:t>
            </a:r>
            <a:endParaRPr lang="es-ES_tradnl" dirty="0"/>
          </a:p>
          <a:p>
            <a:pPr marL="139700" indent="0">
              <a:buNone/>
            </a:pPr>
            <a:endParaRPr lang="es-ES_tradnl" dirty="0"/>
          </a:p>
        </p:txBody>
      </p:sp>
      <p:sp>
        <p:nvSpPr>
          <p:cNvPr id="4" name="Rectangle 3">
            <a:extLst>
              <a:ext uri="{FF2B5EF4-FFF2-40B4-BE49-F238E27FC236}">
                <a16:creationId xmlns:a16="http://schemas.microsoft.com/office/drawing/2014/main" id="{D94DEF20-F422-C782-3109-0B43CB274C07}"/>
              </a:ext>
            </a:extLst>
          </p:cNvPr>
          <p:cNvSpPr/>
          <p:nvPr/>
        </p:nvSpPr>
        <p:spPr>
          <a:xfrm>
            <a:off x="7101453" y="4933836"/>
            <a:ext cx="2042547" cy="200055"/>
          </a:xfrm>
          <a:prstGeom prst="rect">
            <a:avLst/>
          </a:prstGeom>
        </p:spPr>
        <p:txBody>
          <a:bodyPr wrap="none">
            <a:spAutoFit/>
          </a:bodyPr>
          <a:lstStyle/>
          <a:p>
            <a:r>
              <a:rPr lang="es-ES_tradnl" sz="700" dirty="0"/>
              <a:t>https://</a:t>
            </a:r>
            <a:r>
              <a:rPr lang="es-ES_tradnl" sz="700" dirty="0" err="1"/>
              <a:t>dart.dev</a:t>
            </a:r>
            <a:r>
              <a:rPr lang="es-ES_tradnl" sz="700" dirty="0"/>
              <a:t>/guides/</a:t>
            </a:r>
            <a:r>
              <a:rPr lang="es-ES_tradnl" sz="700" dirty="0" err="1"/>
              <a:t>language</a:t>
            </a:r>
            <a:r>
              <a:rPr lang="es-ES_tradnl" sz="700" dirty="0"/>
              <a:t>/</a:t>
            </a:r>
            <a:r>
              <a:rPr lang="es-ES_tradnl" sz="700" dirty="0" err="1"/>
              <a:t>language</a:t>
            </a:r>
            <a:r>
              <a:rPr lang="es-ES_tradnl" sz="700" dirty="0"/>
              <a:t>-tour</a:t>
            </a:r>
          </a:p>
        </p:txBody>
      </p:sp>
    </p:spTree>
    <p:extLst>
      <p:ext uri="{BB962C8B-B14F-4D97-AF65-F5344CB8AC3E}">
        <p14:creationId xmlns:p14="http://schemas.microsoft.com/office/powerpoint/2010/main" val="30455714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C0DCC-9E99-F535-8FD3-5B5B6B56121F}"/>
              </a:ext>
            </a:extLst>
          </p:cNvPr>
          <p:cNvSpPr>
            <a:spLocks noGrp="1"/>
          </p:cNvSpPr>
          <p:nvPr>
            <p:ph type="title"/>
          </p:nvPr>
        </p:nvSpPr>
        <p:spPr/>
        <p:txBody>
          <a:bodyPr/>
          <a:lstStyle/>
          <a:p>
            <a:r>
              <a:rPr lang="es-ES_tradnl" dirty="0"/>
              <a:t>Tipos de Datos en Dart</a:t>
            </a:r>
          </a:p>
        </p:txBody>
      </p:sp>
      <p:sp>
        <p:nvSpPr>
          <p:cNvPr id="4" name="Rectangle 3">
            <a:extLst>
              <a:ext uri="{FF2B5EF4-FFF2-40B4-BE49-F238E27FC236}">
                <a16:creationId xmlns:a16="http://schemas.microsoft.com/office/drawing/2014/main" id="{D94DEF20-F422-C782-3109-0B43CB274C07}"/>
              </a:ext>
            </a:extLst>
          </p:cNvPr>
          <p:cNvSpPr/>
          <p:nvPr/>
        </p:nvSpPr>
        <p:spPr>
          <a:xfrm>
            <a:off x="6543608" y="4943445"/>
            <a:ext cx="2600392" cy="200055"/>
          </a:xfrm>
          <a:prstGeom prst="rect">
            <a:avLst/>
          </a:prstGeom>
        </p:spPr>
        <p:txBody>
          <a:bodyPr wrap="none">
            <a:spAutoFit/>
          </a:bodyPr>
          <a:lstStyle/>
          <a:p>
            <a:r>
              <a:rPr lang="es-ES_tradnl" sz="700" dirty="0"/>
              <a:t>https://</a:t>
            </a:r>
            <a:r>
              <a:rPr lang="es-ES_tradnl" sz="700" dirty="0" err="1"/>
              <a:t>dart.dev</a:t>
            </a:r>
            <a:r>
              <a:rPr lang="es-ES_tradnl" sz="700" dirty="0"/>
              <a:t>/guides/</a:t>
            </a:r>
            <a:r>
              <a:rPr lang="es-ES_tradnl" sz="700" dirty="0" err="1"/>
              <a:t>language</a:t>
            </a:r>
            <a:r>
              <a:rPr lang="es-ES_tradnl" sz="700" dirty="0"/>
              <a:t>/</a:t>
            </a:r>
            <a:r>
              <a:rPr lang="es-ES_tradnl" sz="700" dirty="0" err="1"/>
              <a:t>language-tour#built-in-types</a:t>
            </a:r>
            <a:endParaRPr lang="es-ES_tradnl" sz="700" dirty="0"/>
          </a:p>
        </p:txBody>
      </p:sp>
      <p:sp>
        <p:nvSpPr>
          <p:cNvPr id="6" name="Text Placeholder 5">
            <a:extLst>
              <a:ext uri="{FF2B5EF4-FFF2-40B4-BE49-F238E27FC236}">
                <a16:creationId xmlns:a16="http://schemas.microsoft.com/office/drawing/2014/main" id="{F32B1CA1-05EF-F066-A86D-3DB14E9BE875}"/>
              </a:ext>
            </a:extLst>
          </p:cNvPr>
          <p:cNvSpPr>
            <a:spLocks noGrp="1"/>
          </p:cNvSpPr>
          <p:nvPr>
            <p:ph type="body" idx="1"/>
          </p:nvPr>
        </p:nvSpPr>
        <p:spPr/>
        <p:txBody>
          <a:bodyPr/>
          <a:lstStyle/>
          <a:p>
            <a:r>
              <a:rPr lang="es-ES_tradnl" dirty="0"/>
              <a:t>Números (</a:t>
            </a:r>
            <a:r>
              <a:rPr lang="es-ES_tradnl" dirty="0" err="1">
                <a:latin typeface="Roboto Mono" pitchFamily="2" charset="0"/>
                <a:ea typeface="Roboto Mono" pitchFamily="2" charset="0"/>
              </a:rPr>
              <a:t>int</a:t>
            </a:r>
            <a:r>
              <a:rPr lang="es-ES_tradnl" dirty="0">
                <a:latin typeface="Roboto Mono" pitchFamily="2" charset="0"/>
                <a:ea typeface="Roboto Mono" pitchFamily="2" charset="0"/>
              </a:rPr>
              <a:t>, </a:t>
            </a:r>
            <a:r>
              <a:rPr lang="es-ES_tradnl" dirty="0" err="1">
                <a:latin typeface="Roboto Mono" pitchFamily="2" charset="0"/>
                <a:ea typeface="Roboto Mono" pitchFamily="2" charset="0"/>
              </a:rPr>
              <a:t>double</a:t>
            </a:r>
            <a:r>
              <a:rPr lang="es-ES_tradnl" dirty="0"/>
              <a:t>)</a:t>
            </a:r>
          </a:p>
          <a:p>
            <a:r>
              <a:rPr lang="es-ES_tradnl" dirty="0" err="1"/>
              <a:t>Strings</a:t>
            </a:r>
            <a:r>
              <a:rPr lang="es-ES_tradnl" dirty="0"/>
              <a:t> (</a:t>
            </a:r>
            <a:r>
              <a:rPr lang="es-ES_tradnl" dirty="0" err="1">
                <a:latin typeface="Roboto Mono" pitchFamily="2" charset="0"/>
                <a:ea typeface="Roboto Mono" pitchFamily="2" charset="0"/>
              </a:rPr>
              <a:t>String</a:t>
            </a:r>
            <a:r>
              <a:rPr lang="es-ES_tradnl" dirty="0"/>
              <a:t>)</a:t>
            </a:r>
          </a:p>
          <a:p>
            <a:r>
              <a:rPr lang="es-ES_tradnl" dirty="0" err="1"/>
              <a:t>Booleans</a:t>
            </a:r>
            <a:r>
              <a:rPr lang="es-ES_tradnl" dirty="0"/>
              <a:t> (</a:t>
            </a:r>
            <a:r>
              <a:rPr lang="es-ES_tradnl" dirty="0" err="1">
                <a:latin typeface="Roboto Mono" pitchFamily="2" charset="0"/>
                <a:ea typeface="Roboto Mono" pitchFamily="2" charset="0"/>
              </a:rPr>
              <a:t>bool</a:t>
            </a:r>
            <a:r>
              <a:rPr lang="es-ES_tradnl" dirty="0"/>
              <a:t>)</a:t>
            </a:r>
          </a:p>
          <a:p>
            <a:r>
              <a:rPr lang="es-ES_tradnl" dirty="0" err="1"/>
              <a:t>Lists</a:t>
            </a:r>
            <a:r>
              <a:rPr lang="es-ES_tradnl" dirty="0"/>
              <a:t> (</a:t>
            </a:r>
            <a:r>
              <a:rPr lang="es-ES_tradnl" dirty="0" err="1">
                <a:latin typeface="Roboto Mono" pitchFamily="2" charset="0"/>
                <a:ea typeface="Roboto Mono" pitchFamily="2" charset="0"/>
              </a:rPr>
              <a:t>List</a:t>
            </a:r>
            <a:r>
              <a:rPr lang="es-ES_tradnl" dirty="0">
                <a:latin typeface="Roboto Mono" pitchFamily="2" charset="0"/>
                <a:ea typeface="Roboto Mono" pitchFamily="2" charset="0"/>
              </a:rPr>
              <a:t>, </a:t>
            </a:r>
            <a:r>
              <a:rPr lang="es-ES_tradnl" dirty="0"/>
              <a:t>también arreglos)</a:t>
            </a:r>
          </a:p>
          <a:p>
            <a:r>
              <a:rPr lang="es-ES_tradnl" dirty="0"/>
              <a:t>Sets (</a:t>
            </a:r>
            <a:r>
              <a:rPr lang="es-ES_tradnl" dirty="0">
                <a:latin typeface="Roboto Mono" pitchFamily="2" charset="0"/>
                <a:ea typeface="Roboto Mono" pitchFamily="2" charset="0"/>
              </a:rPr>
              <a:t>Set</a:t>
            </a:r>
            <a:r>
              <a:rPr lang="es-ES_tradnl" dirty="0"/>
              <a:t>)</a:t>
            </a:r>
          </a:p>
          <a:p>
            <a:r>
              <a:rPr lang="es-ES_tradnl" dirty="0" err="1"/>
              <a:t>Maps</a:t>
            </a:r>
            <a:r>
              <a:rPr lang="es-ES_tradnl" dirty="0"/>
              <a:t> (</a:t>
            </a:r>
            <a:r>
              <a:rPr lang="es-ES_tradnl" dirty="0" err="1">
                <a:latin typeface="Roboto Mono" pitchFamily="2" charset="0"/>
                <a:ea typeface="Roboto Mono" pitchFamily="2" charset="0"/>
              </a:rPr>
              <a:t>Map</a:t>
            </a:r>
            <a:r>
              <a:rPr lang="es-ES_tradnl" dirty="0"/>
              <a:t>)</a:t>
            </a:r>
          </a:p>
          <a:p>
            <a:endParaRPr lang="es-ES_tradnl" dirty="0"/>
          </a:p>
          <a:p>
            <a:endParaRPr lang="es-ES_tradnl" dirty="0"/>
          </a:p>
        </p:txBody>
      </p:sp>
    </p:spTree>
    <p:extLst>
      <p:ext uri="{BB962C8B-B14F-4D97-AF65-F5344CB8AC3E}">
        <p14:creationId xmlns:p14="http://schemas.microsoft.com/office/powerpoint/2010/main" val="5559758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B724BF2-0F99-4DFF-8B99-8E82AD417C4E}"/>
              </a:ext>
            </a:extLst>
          </p:cNvPr>
          <p:cNvPicPr>
            <a:picLocks noChangeAspect="1"/>
          </p:cNvPicPr>
          <p:nvPr/>
        </p:nvPicPr>
        <p:blipFill rotWithShape="1">
          <a:blip r:embed="rId3"/>
          <a:srcRect l="5133" r="20700" b="16880"/>
          <a:stretch/>
        </p:blipFill>
        <p:spPr>
          <a:xfrm>
            <a:off x="2603450" y="1779826"/>
            <a:ext cx="2260600" cy="633370"/>
          </a:xfrm>
          <a:prstGeom prst="rect">
            <a:avLst/>
          </a:prstGeom>
        </p:spPr>
      </p:pic>
      <p:cxnSp>
        <p:nvCxnSpPr>
          <p:cNvPr id="12" name="Straight Arrow Connector 11">
            <a:extLst>
              <a:ext uri="{FF2B5EF4-FFF2-40B4-BE49-F238E27FC236}">
                <a16:creationId xmlns:a16="http://schemas.microsoft.com/office/drawing/2014/main" id="{2077E183-12A6-9684-70F0-E31AA887A594}"/>
              </a:ext>
            </a:extLst>
          </p:cNvPr>
          <p:cNvCxnSpPr/>
          <p:nvPr/>
        </p:nvCxnSpPr>
        <p:spPr>
          <a:xfrm>
            <a:off x="3520035" y="2126688"/>
            <a:ext cx="0" cy="2200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8928719-D50C-D594-C853-98756351C438}"/>
              </a:ext>
            </a:extLst>
          </p:cNvPr>
          <p:cNvSpPr>
            <a:spLocks noGrp="1"/>
          </p:cNvSpPr>
          <p:nvPr>
            <p:ph type="title"/>
          </p:nvPr>
        </p:nvSpPr>
        <p:spPr/>
        <p:txBody>
          <a:bodyPr/>
          <a:lstStyle/>
          <a:p>
            <a:r>
              <a:rPr lang="es-ES_tradnl" dirty="0"/>
              <a:t>Variables en Dart</a:t>
            </a:r>
          </a:p>
        </p:txBody>
      </p:sp>
      <p:sp>
        <p:nvSpPr>
          <p:cNvPr id="3" name="Text Placeholder 2">
            <a:extLst>
              <a:ext uri="{FF2B5EF4-FFF2-40B4-BE49-F238E27FC236}">
                <a16:creationId xmlns:a16="http://schemas.microsoft.com/office/drawing/2014/main" id="{819C1F1A-FC59-D47D-C206-E42260C83931}"/>
              </a:ext>
            </a:extLst>
          </p:cNvPr>
          <p:cNvSpPr>
            <a:spLocks noGrp="1"/>
          </p:cNvSpPr>
          <p:nvPr>
            <p:ph type="body" idx="1"/>
          </p:nvPr>
        </p:nvSpPr>
        <p:spPr/>
        <p:txBody>
          <a:bodyPr/>
          <a:lstStyle/>
          <a:p>
            <a:r>
              <a:rPr lang="es-ES_tradnl" dirty="0"/>
              <a:t>Las variables para usarlas en Dart deben de ser declaradas</a:t>
            </a:r>
          </a:p>
          <a:p>
            <a:endParaRPr lang="es-ES_tradnl" dirty="0"/>
          </a:p>
          <a:p>
            <a:endParaRPr lang="es-ES_tradnl" dirty="0"/>
          </a:p>
          <a:p>
            <a:r>
              <a:rPr lang="es-ES_tradnl" dirty="0"/>
              <a:t>Dart soporta </a:t>
            </a:r>
            <a:r>
              <a:rPr lang="es-ES_tradnl" dirty="0" err="1"/>
              <a:t>type-checking</a:t>
            </a:r>
            <a:r>
              <a:rPr lang="es-ES_tradnl" dirty="0"/>
              <a:t> por lo que las variables pueden especificar su tipo de datos. </a:t>
            </a:r>
          </a:p>
        </p:txBody>
      </p:sp>
      <p:pic>
        <p:nvPicPr>
          <p:cNvPr id="7" name="Picture 6">
            <a:extLst>
              <a:ext uri="{FF2B5EF4-FFF2-40B4-BE49-F238E27FC236}">
                <a16:creationId xmlns:a16="http://schemas.microsoft.com/office/drawing/2014/main" id="{4A567480-5F3A-5707-CBF8-3E2C51421997}"/>
              </a:ext>
            </a:extLst>
          </p:cNvPr>
          <p:cNvPicPr>
            <a:picLocks noChangeAspect="1"/>
          </p:cNvPicPr>
          <p:nvPr/>
        </p:nvPicPr>
        <p:blipFill>
          <a:blip r:embed="rId4"/>
          <a:stretch>
            <a:fillRect/>
          </a:stretch>
        </p:blipFill>
        <p:spPr>
          <a:xfrm>
            <a:off x="2603450" y="1734561"/>
            <a:ext cx="2260600" cy="723900"/>
          </a:xfrm>
          <a:prstGeom prst="rect">
            <a:avLst/>
          </a:prstGeom>
        </p:spPr>
      </p:pic>
      <p:pic>
        <p:nvPicPr>
          <p:cNvPr id="9" name="Picture 8">
            <a:extLst>
              <a:ext uri="{FF2B5EF4-FFF2-40B4-BE49-F238E27FC236}">
                <a16:creationId xmlns:a16="http://schemas.microsoft.com/office/drawing/2014/main" id="{71B3718D-7875-EA94-D1D7-EBEB3A14047A}"/>
              </a:ext>
            </a:extLst>
          </p:cNvPr>
          <p:cNvPicPr>
            <a:picLocks noChangeAspect="1"/>
          </p:cNvPicPr>
          <p:nvPr/>
        </p:nvPicPr>
        <p:blipFill>
          <a:blip r:embed="rId5"/>
          <a:stretch>
            <a:fillRect/>
          </a:stretch>
        </p:blipFill>
        <p:spPr>
          <a:xfrm>
            <a:off x="2478467" y="3452602"/>
            <a:ext cx="2730500" cy="876300"/>
          </a:xfrm>
          <a:prstGeom prst="rect">
            <a:avLst/>
          </a:prstGeom>
        </p:spPr>
      </p:pic>
      <p:sp>
        <p:nvSpPr>
          <p:cNvPr id="13" name="Rectangle 12">
            <a:extLst>
              <a:ext uri="{FF2B5EF4-FFF2-40B4-BE49-F238E27FC236}">
                <a16:creationId xmlns:a16="http://schemas.microsoft.com/office/drawing/2014/main" id="{005DF6EE-66BD-9AAC-2520-78D350BA7E55}"/>
              </a:ext>
            </a:extLst>
          </p:cNvPr>
          <p:cNvSpPr/>
          <p:nvPr/>
        </p:nvSpPr>
        <p:spPr>
          <a:xfrm>
            <a:off x="7068393" y="4957316"/>
            <a:ext cx="2260599"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language-tour#variables</a:t>
            </a:r>
            <a:endParaRPr lang="es-ES_tradnl" sz="600" dirty="0"/>
          </a:p>
        </p:txBody>
      </p:sp>
    </p:spTree>
    <p:extLst>
      <p:ext uri="{BB962C8B-B14F-4D97-AF65-F5344CB8AC3E}">
        <p14:creationId xmlns:p14="http://schemas.microsoft.com/office/powerpoint/2010/main" val="245807829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8719-D50C-D594-C853-98756351C438}"/>
              </a:ext>
            </a:extLst>
          </p:cNvPr>
          <p:cNvSpPr>
            <a:spLocks noGrp="1"/>
          </p:cNvSpPr>
          <p:nvPr>
            <p:ph type="title"/>
          </p:nvPr>
        </p:nvSpPr>
        <p:spPr/>
        <p:txBody>
          <a:bodyPr/>
          <a:lstStyle/>
          <a:p>
            <a:r>
              <a:rPr lang="es-ES_tradnl" dirty="0"/>
              <a:t>Final y </a:t>
            </a:r>
            <a:r>
              <a:rPr lang="es-ES_tradnl" dirty="0" err="1"/>
              <a:t>Const</a:t>
            </a:r>
            <a:endParaRPr lang="es-ES_tradnl" dirty="0"/>
          </a:p>
        </p:txBody>
      </p:sp>
      <p:sp>
        <p:nvSpPr>
          <p:cNvPr id="3" name="Text Placeholder 2">
            <a:extLst>
              <a:ext uri="{FF2B5EF4-FFF2-40B4-BE49-F238E27FC236}">
                <a16:creationId xmlns:a16="http://schemas.microsoft.com/office/drawing/2014/main" id="{819C1F1A-FC59-D47D-C206-E42260C83931}"/>
              </a:ext>
            </a:extLst>
          </p:cNvPr>
          <p:cNvSpPr>
            <a:spLocks noGrp="1"/>
          </p:cNvSpPr>
          <p:nvPr>
            <p:ph type="body" idx="1"/>
          </p:nvPr>
        </p:nvSpPr>
        <p:spPr>
          <a:xfrm>
            <a:off x="2191200" y="912711"/>
            <a:ext cx="5345700" cy="3091500"/>
          </a:xfrm>
        </p:spPr>
        <p:txBody>
          <a:bodyPr/>
          <a:lstStyle/>
          <a:p>
            <a:r>
              <a:rPr lang="es-ES_tradnl" sz="1800" dirty="0"/>
              <a:t>Los </a:t>
            </a:r>
            <a:r>
              <a:rPr lang="es-ES_tradnl" sz="1800" dirty="0" err="1"/>
              <a:t>keywords</a:t>
            </a:r>
            <a:r>
              <a:rPr lang="es-ES_tradnl" sz="1800" dirty="0"/>
              <a:t> </a:t>
            </a:r>
            <a:r>
              <a:rPr lang="es-ES_tradnl" sz="1800" b="1" dirty="0"/>
              <a:t>final</a:t>
            </a:r>
            <a:r>
              <a:rPr lang="es-ES_tradnl" sz="1800" dirty="0"/>
              <a:t> y </a:t>
            </a:r>
            <a:r>
              <a:rPr lang="es-ES_tradnl" sz="1800" b="1" dirty="0" err="1"/>
              <a:t>const</a:t>
            </a:r>
            <a:r>
              <a:rPr lang="es-ES_tradnl" sz="1800" dirty="0"/>
              <a:t> se utilizan para declarar constantes. </a:t>
            </a:r>
          </a:p>
          <a:p>
            <a:endParaRPr lang="es-ES_tradnl" sz="1800" dirty="0"/>
          </a:p>
          <a:p>
            <a:endParaRPr lang="es-ES_tradnl" sz="1800" dirty="0"/>
          </a:p>
        </p:txBody>
      </p:sp>
      <p:pic>
        <p:nvPicPr>
          <p:cNvPr id="8" name="Picture 7">
            <a:extLst>
              <a:ext uri="{FF2B5EF4-FFF2-40B4-BE49-F238E27FC236}">
                <a16:creationId xmlns:a16="http://schemas.microsoft.com/office/drawing/2014/main" id="{94690A75-4C96-0D9F-2946-B9A6CE71D228}"/>
              </a:ext>
            </a:extLst>
          </p:cNvPr>
          <p:cNvPicPr>
            <a:picLocks noChangeAspect="1"/>
          </p:cNvPicPr>
          <p:nvPr/>
        </p:nvPicPr>
        <p:blipFill>
          <a:blip r:embed="rId3"/>
          <a:stretch>
            <a:fillRect/>
          </a:stretch>
        </p:blipFill>
        <p:spPr>
          <a:xfrm>
            <a:off x="2529379" y="1710173"/>
            <a:ext cx="2806700" cy="635000"/>
          </a:xfrm>
          <a:prstGeom prst="rect">
            <a:avLst/>
          </a:prstGeom>
        </p:spPr>
      </p:pic>
      <p:sp>
        <p:nvSpPr>
          <p:cNvPr id="10" name="Rectangle 9">
            <a:extLst>
              <a:ext uri="{FF2B5EF4-FFF2-40B4-BE49-F238E27FC236}">
                <a16:creationId xmlns:a16="http://schemas.microsoft.com/office/drawing/2014/main" id="{BD0CB7CF-AB0D-938A-3C32-01793AFB3B38}"/>
              </a:ext>
            </a:extLst>
          </p:cNvPr>
          <p:cNvSpPr/>
          <p:nvPr/>
        </p:nvSpPr>
        <p:spPr>
          <a:xfrm>
            <a:off x="7068393" y="4957316"/>
            <a:ext cx="2260599"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language-tour#variables</a:t>
            </a:r>
            <a:endParaRPr lang="es-ES_tradnl" sz="600" dirty="0"/>
          </a:p>
        </p:txBody>
      </p:sp>
      <p:sp>
        <p:nvSpPr>
          <p:cNvPr id="11" name="TextBox 10">
            <a:extLst>
              <a:ext uri="{FF2B5EF4-FFF2-40B4-BE49-F238E27FC236}">
                <a16:creationId xmlns:a16="http://schemas.microsoft.com/office/drawing/2014/main" id="{4A60335C-8C07-7B2F-34B0-FADCEA85B3EC}"/>
              </a:ext>
            </a:extLst>
          </p:cNvPr>
          <p:cNvSpPr txBox="1"/>
          <p:nvPr/>
        </p:nvSpPr>
        <p:spPr>
          <a:xfrm>
            <a:off x="4002773" y="2243017"/>
            <a:ext cx="1138453" cy="215444"/>
          </a:xfrm>
          <a:prstGeom prst="rect">
            <a:avLst/>
          </a:prstGeom>
          <a:noFill/>
        </p:spPr>
        <p:txBody>
          <a:bodyPr wrap="none" rtlCol="0">
            <a:spAutoFit/>
          </a:bodyPr>
          <a:lstStyle/>
          <a:p>
            <a:r>
              <a:rPr lang="es-ES_tradnl" sz="800" dirty="0">
                <a:latin typeface="Consolas" panose="020B0609020204030204" pitchFamily="49" charset="0"/>
                <a:cs typeface="Consolas" panose="020B0609020204030204" pitchFamily="49" charset="0"/>
              </a:rPr>
              <a:t>sintaxis de final</a:t>
            </a:r>
          </a:p>
        </p:txBody>
      </p:sp>
      <p:pic>
        <p:nvPicPr>
          <p:cNvPr id="12" name="Picture 11">
            <a:extLst>
              <a:ext uri="{FF2B5EF4-FFF2-40B4-BE49-F238E27FC236}">
                <a16:creationId xmlns:a16="http://schemas.microsoft.com/office/drawing/2014/main" id="{5BF933A6-B6C5-A270-CAF8-DD9FFF8C1F0C}"/>
              </a:ext>
            </a:extLst>
          </p:cNvPr>
          <p:cNvPicPr>
            <a:picLocks noChangeAspect="1"/>
          </p:cNvPicPr>
          <p:nvPr/>
        </p:nvPicPr>
        <p:blipFill>
          <a:blip r:embed="rId4"/>
          <a:stretch>
            <a:fillRect/>
          </a:stretch>
        </p:blipFill>
        <p:spPr>
          <a:xfrm>
            <a:off x="2592496" y="2752769"/>
            <a:ext cx="2743675" cy="634999"/>
          </a:xfrm>
          <a:prstGeom prst="rect">
            <a:avLst/>
          </a:prstGeom>
        </p:spPr>
      </p:pic>
      <p:sp>
        <p:nvSpPr>
          <p:cNvPr id="13" name="TextBox 12">
            <a:extLst>
              <a:ext uri="{FF2B5EF4-FFF2-40B4-BE49-F238E27FC236}">
                <a16:creationId xmlns:a16="http://schemas.microsoft.com/office/drawing/2014/main" id="{987F8A32-5E19-7C35-0AA5-A4C77B1BBD43}"/>
              </a:ext>
            </a:extLst>
          </p:cNvPr>
          <p:cNvSpPr txBox="1"/>
          <p:nvPr/>
        </p:nvSpPr>
        <p:spPr>
          <a:xfrm>
            <a:off x="4002773" y="3280046"/>
            <a:ext cx="1138453" cy="215444"/>
          </a:xfrm>
          <a:prstGeom prst="rect">
            <a:avLst/>
          </a:prstGeom>
          <a:noFill/>
        </p:spPr>
        <p:txBody>
          <a:bodyPr wrap="none" rtlCol="0">
            <a:spAutoFit/>
          </a:bodyPr>
          <a:lstStyle/>
          <a:p>
            <a:r>
              <a:rPr lang="es-ES_tradnl" sz="800" dirty="0">
                <a:latin typeface="Consolas" panose="020B0609020204030204" pitchFamily="49" charset="0"/>
                <a:cs typeface="Consolas" panose="020B0609020204030204" pitchFamily="49" charset="0"/>
              </a:rPr>
              <a:t>sintaxis de </a:t>
            </a:r>
            <a:r>
              <a:rPr lang="es-ES_tradnl" sz="800" dirty="0" err="1">
                <a:latin typeface="Consolas" panose="020B0609020204030204" pitchFamily="49" charset="0"/>
                <a:cs typeface="Consolas" panose="020B0609020204030204" pitchFamily="49" charset="0"/>
              </a:rPr>
              <a:t>const</a:t>
            </a:r>
            <a:endParaRPr lang="es-ES_tradnl" sz="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19752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8719-D50C-D594-C853-98756351C438}"/>
              </a:ext>
            </a:extLst>
          </p:cNvPr>
          <p:cNvSpPr>
            <a:spLocks noGrp="1"/>
          </p:cNvSpPr>
          <p:nvPr>
            <p:ph type="title"/>
          </p:nvPr>
        </p:nvSpPr>
        <p:spPr/>
        <p:txBody>
          <a:bodyPr/>
          <a:lstStyle/>
          <a:p>
            <a:r>
              <a:rPr lang="es-ES_tradnl" dirty="0"/>
              <a:t>Funciones</a:t>
            </a:r>
          </a:p>
        </p:txBody>
      </p:sp>
      <p:sp>
        <p:nvSpPr>
          <p:cNvPr id="3" name="Text Placeholder 2">
            <a:extLst>
              <a:ext uri="{FF2B5EF4-FFF2-40B4-BE49-F238E27FC236}">
                <a16:creationId xmlns:a16="http://schemas.microsoft.com/office/drawing/2014/main" id="{819C1F1A-FC59-D47D-C206-E42260C83931}"/>
              </a:ext>
            </a:extLst>
          </p:cNvPr>
          <p:cNvSpPr>
            <a:spLocks noGrp="1"/>
          </p:cNvSpPr>
          <p:nvPr>
            <p:ph type="body" idx="1"/>
          </p:nvPr>
        </p:nvSpPr>
        <p:spPr>
          <a:xfrm>
            <a:off x="2191200" y="912711"/>
            <a:ext cx="5345700" cy="3091500"/>
          </a:xfrm>
        </p:spPr>
        <p:txBody>
          <a:bodyPr/>
          <a:lstStyle/>
          <a:p>
            <a:r>
              <a:rPr lang="es-ES_tradnl" sz="1800" dirty="0"/>
              <a:t>Como lenguaje orientado a objetos, las funciones pueden ser objetos en si misma y tienen un tipo (</a:t>
            </a:r>
            <a:r>
              <a:rPr lang="es-ES_tradnl" sz="1800" dirty="0" err="1">
                <a:latin typeface="Roboto Mono Light" pitchFamily="2" charset="0"/>
                <a:ea typeface="Roboto Mono Light" pitchFamily="2" charset="0"/>
              </a:rPr>
              <a:t>Function</a:t>
            </a:r>
            <a:r>
              <a:rPr lang="es-ES_tradnl" sz="1800" dirty="0"/>
              <a:t>).</a:t>
            </a:r>
          </a:p>
          <a:p>
            <a:r>
              <a:rPr lang="es-ES_tradnl" sz="1800" dirty="0"/>
              <a:t>Las funciones pueden ser asignadas a variables o ser argumentos de otras funciones.</a:t>
            </a:r>
          </a:p>
          <a:p>
            <a:r>
              <a:rPr lang="es-ES_tradnl" sz="1800" dirty="0"/>
              <a:t>Las clases en Dart pueden ser llamadas como si fueran funciones.</a:t>
            </a:r>
          </a:p>
          <a:p>
            <a:endParaRPr lang="es-ES_tradnl" sz="1800" dirty="0"/>
          </a:p>
        </p:txBody>
      </p:sp>
      <p:sp>
        <p:nvSpPr>
          <p:cNvPr id="10" name="Rectangle 9">
            <a:extLst>
              <a:ext uri="{FF2B5EF4-FFF2-40B4-BE49-F238E27FC236}">
                <a16:creationId xmlns:a16="http://schemas.microsoft.com/office/drawing/2014/main" id="{BD0CB7CF-AB0D-938A-3C32-01793AFB3B38}"/>
              </a:ext>
            </a:extLst>
          </p:cNvPr>
          <p:cNvSpPr/>
          <p:nvPr/>
        </p:nvSpPr>
        <p:spPr>
          <a:xfrm>
            <a:off x="7068393" y="4957316"/>
            <a:ext cx="2260599"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language-tour#functions</a:t>
            </a:r>
            <a:endParaRPr lang="es-ES_tradnl" sz="600" dirty="0"/>
          </a:p>
        </p:txBody>
      </p:sp>
    </p:spTree>
    <p:extLst>
      <p:ext uri="{BB962C8B-B14F-4D97-AF65-F5344CB8AC3E}">
        <p14:creationId xmlns:p14="http://schemas.microsoft.com/office/powerpoint/2010/main" val="2768562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8719-D50C-D594-C853-98756351C438}"/>
              </a:ext>
            </a:extLst>
          </p:cNvPr>
          <p:cNvSpPr>
            <a:spLocks noGrp="1"/>
          </p:cNvSpPr>
          <p:nvPr>
            <p:ph type="title"/>
          </p:nvPr>
        </p:nvSpPr>
        <p:spPr/>
        <p:txBody>
          <a:bodyPr/>
          <a:lstStyle/>
          <a:p>
            <a:r>
              <a:rPr lang="es-ES_tradnl" dirty="0"/>
              <a:t>Funciones</a:t>
            </a:r>
          </a:p>
        </p:txBody>
      </p:sp>
      <p:sp>
        <p:nvSpPr>
          <p:cNvPr id="10" name="Rectangle 9">
            <a:extLst>
              <a:ext uri="{FF2B5EF4-FFF2-40B4-BE49-F238E27FC236}">
                <a16:creationId xmlns:a16="http://schemas.microsoft.com/office/drawing/2014/main" id="{BD0CB7CF-AB0D-938A-3C32-01793AFB3B38}"/>
              </a:ext>
            </a:extLst>
          </p:cNvPr>
          <p:cNvSpPr/>
          <p:nvPr/>
        </p:nvSpPr>
        <p:spPr>
          <a:xfrm>
            <a:off x="7068393" y="4957316"/>
            <a:ext cx="2260599"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language-tour#functions</a:t>
            </a:r>
            <a:endParaRPr lang="es-ES_tradnl" sz="600" dirty="0"/>
          </a:p>
        </p:txBody>
      </p:sp>
      <p:pic>
        <p:nvPicPr>
          <p:cNvPr id="6" name="Picture 5">
            <a:extLst>
              <a:ext uri="{FF2B5EF4-FFF2-40B4-BE49-F238E27FC236}">
                <a16:creationId xmlns:a16="http://schemas.microsoft.com/office/drawing/2014/main" id="{A8476820-6BBF-338B-575A-37C63A9A1FDD}"/>
              </a:ext>
            </a:extLst>
          </p:cNvPr>
          <p:cNvPicPr>
            <a:picLocks noChangeAspect="1"/>
          </p:cNvPicPr>
          <p:nvPr/>
        </p:nvPicPr>
        <p:blipFill rotWithShape="1">
          <a:blip r:embed="rId3"/>
          <a:srcRect r="7830" b="5050"/>
          <a:stretch/>
        </p:blipFill>
        <p:spPr>
          <a:xfrm>
            <a:off x="2055518" y="1398233"/>
            <a:ext cx="2739490" cy="212989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3DDCEB3-717A-CC3B-1BA3-2F1F14EE6A60}"/>
              </a:ext>
            </a:extLst>
          </p:cNvPr>
          <p:cNvPicPr>
            <a:picLocks noChangeAspect="1"/>
          </p:cNvPicPr>
          <p:nvPr/>
        </p:nvPicPr>
        <p:blipFill>
          <a:blip r:embed="rId4"/>
          <a:stretch>
            <a:fillRect/>
          </a:stretch>
        </p:blipFill>
        <p:spPr>
          <a:xfrm>
            <a:off x="4884723" y="1398233"/>
            <a:ext cx="2791888" cy="21298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9351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0;p27">
            <a:extLst>
              <a:ext uri="{FF2B5EF4-FFF2-40B4-BE49-F238E27FC236}">
                <a16:creationId xmlns:a16="http://schemas.microsoft.com/office/drawing/2014/main" id="{97900172-7A13-479D-F3A0-AF2C621E4E9D}"/>
              </a:ext>
            </a:extLst>
          </p:cNvPr>
          <p:cNvSpPr txBox="1">
            <a:spLocks/>
          </p:cNvSpPr>
          <p:nvPr/>
        </p:nvSpPr>
        <p:spPr>
          <a:xfrm>
            <a:off x="212272" y="184535"/>
            <a:ext cx="6495000" cy="476771"/>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9pPr>
          </a:lstStyle>
          <a:p>
            <a:pPr algn="l"/>
            <a:r>
              <a:rPr lang="es-ES_tradnl" sz="3200">
                <a:solidFill>
                  <a:schemeClr val="accent4"/>
                </a:solidFill>
                <a:latin typeface="Roboto" panose="02000000000000000000" pitchFamily="2" charset="0"/>
                <a:ea typeface="Roboto" panose="02000000000000000000" pitchFamily="2" charset="0"/>
              </a:rPr>
              <a:t>¿Qué es Flutter?</a:t>
            </a:r>
            <a:endParaRPr lang="es-ES_tradnl" sz="3200" dirty="0">
              <a:solidFill>
                <a:schemeClr val="accent4"/>
              </a:solidFill>
              <a:latin typeface="Roboto" panose="02000000000000000000" pitchFamily="2" charset="0"/>
              <a:ea typeface="Roboto" panose="02000000000000000000" pitchFamily="2" charset="0"/>
            </a:endParaRPr>
          </a:p>
        </p:txBody>
      </p:sp>
      <p:pic>
        <p:nvPicPr>
          <p:cNvPr id="3" name="Picture 2" descr="Flutter Logo Vector (SVG, PDF, Ai, EPS, CDR) Free Download - Logowik.com">
            <a:extLst>
              <a:ext uri="{FF2B5EF4-FFF2-40B4-BE49-F238E27FC236}">
                <a16:creationId xmlns:a16="http://schemas.microsoft.com/office/drawing/2014/main" id="{26EB0F50-29EF-943F-FDFE-F44C721FF4E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8183" y="165560"/>
            <a:ext cx="685817" cy="51472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B448B3-8955-84D1-51D7-EB0EC2A60F26}"/>
              </a:ext>
            </a:extLst>
          </p:cNvPr>
          <p:cNvSpPr/>
          <p:nvPr/>
        </p:nvSpPr>
        <p:spPr>
          <a:xfrm>
            <a:off x="742933" y="953337"/>
            <a:ext cx="7715250"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Es un set de herramientas portátiles para poder crear interfaces de usuario para dispositivos móviles, escritorios y web, compilados de forma nativa.</a:t>
            </a:r>
          </a:p>
        </p:txBody>
      </p:sp>
      <p:pic>
        <p:nvPicPr>
          <p:cNvPr id="6" name="Picture 2" descr="Flutter 3 - Everything About Latest Features and Updates">
            <a:extLst>
              <a:ext uri="{FF2B5EF4-FFF2-40B4-BE49-F238E27FC236}">
                <a16:creationId xmlns:a16="http://schemas.microsoft.com/office/drawing/2014/main" id="{D32BF341-A0E7-29C4-9D55-2582C8A887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742" b="28498"/>
          <a:stretch/>
        </p:blipFill>
        <p:spPr bwMode="auto">
          <a:xfrm>
            <a:off x="742933" y="5284805"/>
            <a:ext cx="7715250" cy="2250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0864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8719-D50C-D594-C853-98756351C438}"/>
              </a:ext>
            </a:extLst>
          </p:cNvPr>
          <p:cNvSpPr>
            <a:spLocks noGrp="1"/>
          </p:cNvSpPr>
          <p:nvPr>
            <p:ph type="title"/>
          </p:nvPr>
        </p:nvSpPr>
        <p:spPr/>
        <p:txBody>
          <a:bodyPr/>
          <a:lstStyle/>
          <a:p>
            <a:r>
              <a:rPr lang="es-ES_tradnl" dirty="0"/>
              <a:t>Funciones</a:t>
            </a:r>
          </a:p>
        </p:txBody>
      </p:sp>
      <p:sp>
        <p:nvSpPr>
          <p:cNvPr id="10" name="Rectangle 9">
            <a:extLst>
              <a:ext uri="{FF2B5EF4-FFF2-40B4-BE49-F238E27FC236}">
                <a16:creationId xmlns:a16="http://schemas.microsoft.com/office/drawing/2014/main" id="{BD0CB7CF-AB0D-938A-3C32-01793AFB3B38}"/>
              </a:ext>
            </a:extLst>
          </p:cNvPr>
          <p:cNvSpPr/>
          <p:nvPr/>
        </p:nvSpPr>
        <p:spPr>
          <a:xfrm>
            <a:off x="7068393" y="4957316"/>
            <a:ext cx="2260599"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language-tour#functions</a:t>
            </a:r>
            <a:endParaRPr lang="es-ES_tradnl" sz="600" dirty="0"/>
          </a:p>
        </p:txBody>
      </p:sp>
      <p:pic>
        <p:nvPicPr>
          <p:cNvPr id="6" name="Picture 5">
            <a:extLst>
              <a:ext uri="{FF2B5EF4-FFF2-40B4-BE49-F238E27FC236}">
                <a16:creationId xmlns:a16="http://schemas.microsoft.com/office/drawing/2014/main" id="{A8476820-6BBF-338B-575A-37C63A9A1FDD}"/>
              </a:ext>
            </a:extLst>
          </p:cNvPr>
          <p:cNvPicPr>
            <a:picLocks noChangeAspect="1"/>
          </p:cNvPicPr>
          <p:nvPr/>
        </p:nvPicPr>
        <p:blipFill rotWithShape="1">
          <a:blip r:embed="rId3"/>
          <a:srcRect r="7830" b="5050"/>
          <a:stretch/>
        </p:blipFill>
        <p:spPr>
          <a:xfrm>
            <a:off x="2039334" y="920803"/>
            <a:ext cx="2739490" cy="212989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3DDCEB3-717A-CC3B-1BA3-2F1F14EE6A60}"/>
              </a:ext>
            </a:extLst>
          </p:cNvPr>
          <p:cNvPicPr>
            <a:picLocks noChangeAspect="1"/>
          </p:cNvPicPr>
          <p:nvPr/>
        </p:nvPicPr>
        <p:blipFill>
          <a:blip r:embed="rId4"/>
          <a:stretch>
            <a:fillRect/>
          </a:stretch>
        </p:blipFill>
        <p:spPr>
          <a:xfrm>
            <a:off x="4892815" y="920803"/>
            <a:ext cx="2791888" cy="212989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C45D7187-5291-5A3A-B042-18D150C22B15}"/>
              </a:ext>
            </a:extLst>
          </p:cNvPr>
          <p:cNvPicPr>
            <a:picLocks noChangeAspect="1"/>
          </p:cNvPicPr>
          <p:nvPr/>
        </p:nvPicPr>
        <p:blipFill>
          <a:blip r:embed="rId5"/>
          <a:stretch>
            <a:fillRect/>
          </a:stretch>
        </p:blipFill>
        <p:spPr>
          <a:xfrm>
            <a:off x="2559893" y="3356306"/>
            <a:ext cx="4508500" cy="431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3521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8719-D50C-D594-C853-98756351C438}"/>
              </a:ext>
            </a:extLst>
          </p:cNvPr>
          <p:cNvSpPr>
            <a:spLocks noGrp="1"/>
          </p:cNvSpPr>
          <p:nvPr>
            <p:ph type="title"/>
          </p:nvPr>
        </p:nvSpPr>
        <p:spPr/>
        <p:txBody>
          <a:bodyPr/>
          <a:lstStyle/>
          <a:p>
            <a:r>
              <a:rPr lang="es-ES_tradnl" dirty="0"/>
              <a:t>Parámetros de Funciones</a:t>
            </a:r>
          </a:p>
        </p:txBody>
      </p:sp>
      <p:sp>
        <p:nvSpPr>
          <p:cNvPr id="3" name="Text Placeholder 2">
            <a:extLst>
              <a:ext uri="{FF2B5EF4-FFF2-40B4-BE49-F238E27FC236}">
                <a16:creationId xmlns:a16="http://schemas.microsoft.com/office/drawing/2014/main" id="{8F40B530-4ABB-D125-6834-5C5AD20DABF6}"/>
              </a:ext>
            </a:extLst>
          </p:cNvPr>
          <p:cNvSpPr>
            <a:spLocks noGrp="1"/>
          </p:cNvSpPr>
          <p:nvPr>
            <p:ph type="body" idx="1"/>
          </p:nvPr>
        </p:nvSpPr>
        <p:spPr/>
        <p:txBody>
          <a:bodyPr/>
          <a:lstStyle/>
          <a:p>
            <a:r>
              <a:rPr lang="es-ES_tradnl" dirty="0"/>
              <a:t>Las funciones pueden tener cualquier número de </a:t>
            </a:r>
            <a:r>
              <a:rPr lang="es-ES_tradnl" i="1" dirty="0" err="1"/>
              <a:t>required</a:t>
            </a:r>
            <a:r>
              <a:rPr lang="es-ES_tradnl" i="1" dirty="0"/>
              <a:t> </a:t>
            </a:r>
            <a:r>
              <a:rPr lang="es-ES_tradnl" i="1" dirty="0" err="1"/>
              <a:t>parameters</a:t>
            </a:r>
            <a:r>
              <a:rPr lang="es-ES_tradnl" dirty="0"/>
              <a:t>.</a:t>
            </a:r>
          </a:p>
          <a:p>
            <a:pPr lvl="1"/>
            <a:r>
              <a:rPr lang="es-ES_tradnl" dirty="0"/>
              <a:t>Estos pueden ser seguidos por </a:t>
            </a:r>
            <a:r>
              <a:rPr lang="es-ES_tradnl" i="1" dirty="0" err="1"/>
              <a:t>named</a:t>
            </a:r>
            <a:r>
              <a:rPr lang="es-ES_tradnl" i="1" dirty="0"/>
              <a:t> </a:t>
            </a:r>
            <a:r>
              <a:rPr lang="es-ES_tradnl" i="1" dirty="0" err="1"/>
              <a:t>parameters</a:t>
            </a:r>
            <a:r>
              <a:rPr lang="es-ES_tradnl" i="1" dirty="0"/>
              <a:t> </a:t>
            </a:r>
            <a:r>
              <a:rPr lang="es-ES_tradnl" dirty="0"/>
              <a:t>o </a:t>
            </a:r>
            <a:r>
              <a:rPr lang="es-ES_tradnl" i="1" dirty="0" err="1"/>
              <a:t>optional</a:t>
            </a:r>
            <a:r>
              <a:rPr lang="es-ES_tradnl" i="1" dirty="0"/>
              <a:t> </a:t>
            </a:r>
            <a:r>
              <a:rPr lang="es-ES_tradnl" i="1" dirty="0" err="1"/>
              <a:t>parameters</a:t>
            </a:r>
            <a:r>
              <a:rPr lang="es-ES_tradnl" i="1" dirty="0"/>
              <a:t>.</a:t>
            </a:r>
            <a:endParaRPr lang="es-ES_tradnl" dirty="0"/>
          </a:p>
        </p:txBody>
      </p:sp>
      <p:sp>
        <p:nvSpPr>
          <p:cNvPr id="10" name="Rectangle 9">
            <a:extLst>
              <a:ext uri="{FF2B5EF4-FFF2-40B4-BE49-F238E27FC236}">
                <a16:creationId xmlns:a16="http://schemas.microsoft.com/office/drawing/2014/main" id="{BD0CB7CF-AB0D-938A-3C32-01793AFB3B38}"/>
              </a:ext>
            </a:extLst>
          </p:cNvPr>
          <p:cNvSpPr/>
          <p:nvPr/>
        </p:nvSpPr>
        <p:spPr>
          <a:xfrm>
            <a:off x="7068393" y="4957316"/>
            <a:ext cx="2260599"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language-tour#functions</a:t>
            </a:r>
            <a:endParaRPr lang="es-ES_tradnl" sz="600" dirty="0"/>
          </a:p>
        </p:txBody>
      </p:sp>
      <p:pic>
        <p:nvPicPr>
          <p:cNvPr id="4" name="Picture 3">
            <a:extLst>
              <a:ext uri="{FF2B5EF4-FFF2-40B4-BE49-F238E27FC236}">
                <a16:creationId xmlns:a16="http://schemas.microsoft.com/office/drawing/2014/main" id="{CA774212-8338-E892-4A7F-A704300CA290}"/>
              </a:ext>
            </a:extLst>
          </p:cNvPr>
          <p:cNvPicPr>
            <a:picLocks noChangeAspect="1"/>
          </p:cNvPicPr>
          <p:nvPr/>
        </p:nvPicPr>
        <p:blipFill>
          <a:blip r:embed="rId3"/>
          <a:stretch>
            <a:fillRect/>
          </a:stretch>
        </p:blipFill>
        <p:spPr>
          <a:xfrm>
            <a:off x="3651475" y="2746178"/>
            <a:ext cx="2197100" cy="1625600"/>
          </a:xfrm>
          <a:prstGeom prst="rect">
            <a:avLst/>
          </a:prstGeom>
        </p:spPr>
      </p:pic>
    </p:spTree>
    <p:extLst>
      <p:ext uri="{BB962C8B-B14F-4D97-AF65-F5344CB8AC3E}">
        <p14:creationId xmlns:p14="http://schemas.microsoft.com/office/powerpoint/2010/main" val="37785863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8719-D50C-D594-C853-98756351C438}"/>
              </a:ext>
            </a:extLst>
          </p:cNvPr>
          <p:cNvSpPr>
            <a:spLocks noGrp="1"/>
          </p:cNvSpPr>
          <p:nvPr>
            <p:ph type="title"/>
          </p:nvPr>
        </p:nvSpPr>
        <p:spPr/>
        <p:txBody>
          <a:bodyPr/>
          <a:lstStyle/>
          <a:p>
            <a:r>
              <a:rPr lang="es-ES_tradnl" dirty="0" err="1"/>
              <a:t>Named</a:t>
            </a:r>
            <a:r>
              <a:rPr lang="es-ES_tradnl" dirty="0"/>
              <a:t> </a:t>
            </a:r>
            <a:r>
              <a:rPr lang="es-ES_tradnl" dirty="0" err="1"/>
              <a:t>Parameters</a:t>
            </a:r>
            <a:endParaRPr lang="es-ES_tradnl" dirty="0"/>
          </a:p>
        </p:txBody>
      </p:sp>
      <p:sp>
        <p:nvSpPr>
          <p:cNvPr id="3" name="Text Placeholder 2">
            <a:extLst>
              <a:ext uri="{FF2B5EF4-FFF2-40B4-BE49-F238E27FC236}">
                <a16:creationId xmlns:a16="http://schemas.microsoft.com/office/drawing/2014/main" id="{8F40B530-4ABB-D125-6834-5C5AD20DABF6}"/>
              </a:ext>
            </a:extLst>
          </p:cNvPr>
          <p:cNvSpPr>
            <a:spLocks noGrp="1"/>
          </p:cNvSpPr>
          <p:nvPr>
            <p:ph type="body" idx="1"/>
          </p:nvPr>
        </p:nvSpPr>
        <p:spPr/>
        <p:txBody>
          <a:bodyPr/>
          <a:lstStyle/>
          <a:p>
            <a:r>
              <a:rPr lang="es-ES_tradnl" dirty="0"/>
              <a:t>Los </a:t>
            </a:r>
            <a:r>
              <a:rPr lang="es-ES_tradnl" i="1" dirty="0" err="1"/>
              <a:t>named</a:t>
            </a:r>
            <a:r>
              <a:rPr lang="es-ES_tradnl" i="1" dirty="0"/>
              <a:t> </a:t>
            </a:r>
            <a:r>
              <a:rPr lang="es-ES_tradnl" i="1" dirty="0" err="1"/>
              <a:t>parameters</a:t>
            </a:r>
            <a:r>
              <a:rPr lang="es-ES_tradnl" i="1" dirty="0"/>
              <a:t> </a:t>
            </a:r>
            <a:r>
              <a:rPr lang="es-ES_tradnl" dirty="0"/>
              <a:t>son opcionales al menos que sean marcados como requeridos.</a:t>
            </a:r>
          </a:p>
        </p:txBody>
      </p:sp>
      <p:sp>
        <p:nvSpPr>
          <p:cNvPr id="10" name="Rectangle 9">
            <a:extLst>
              <a:ext uri="{FF2B5EF4-FFF2-40B4-BE49-F238E27FC236}">
                <a16:creationId xmlns:a16="http://schemas.microsoft.com/office/drawing/2014/main" id="{BD0CB7CF-AB0D-938A-3C32-01793AFB3B38}"/>
              </a:ext>
            </a:extLst>
          </p:cNvPr>
          <p:cNvSpPr/>
          <p:nvPr/>
        </p:nvSpPr>
        <p:spPr>
          <a:xfrm>
            <a:off x="7068393" y="4957316"/>
            <a:ext cx="2260599"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language-tour#functions</a:t>
            </a:r>
            <a:endParaRPr lang="es-ES_tradnl" sz="600" dirty="0"/>
          </a:p>
        </p:txBody>
      </p:sp>
      <p:pic>
        <p:nvPicPr>
          <p:cNvPr id="5" name="Picture 4">
            <a:extLst>
              <a:ext uri="{FF2B5EF4-FFF2-40B4-BE49-F238E27FC236}">
                <a16:creationId xmlns:a16="http://schemas.microsoft.com/office/drawing/2014/main" id="{FFBC68F7-2144-C9C9-3EA8-A60EE72B55A9}"/>
              </a:ext>
            </a:extLst>
          </p:cNvPr>
          <p:cNvPicPr>
            <a:picLocks noChangeAspect="1"/>
          </p:cNvPicPr>
          <p:nvPr/>
        </p:nvPicPr>
        <p:blipFill>
          <a:blip r:embed="rId3"/>
          <a:stretch>
            <a:fillRect/>
          </a:stretch>
        </p:blipFill>
        <p:spPr>
          <a:xfrm>
            <a:off x="2069819" y="2510891"/>
            <a:ext cx="2097579" cy="1057386"/>
          </a:xfrm>
          <a:prstGeom prst="rect">
            <a:avLst/>
          </a:prstGeom>
        </p:spPr>
      </p:pic>
      <p:pic>
        <p:nvPicPr>
          <p:cNvPr id="6" name="Picture 5">
            <a:extLst>
              <a:ext uri="{FF2B5EF4-FFF2-40B4-BE49-F238E27FC236}">
                <a16:creationId xmlns:a16="http://schemas.microsoft.com/office/drawing/2014/main" id="{9F11A264-834B-BB5C-6CEE-8B7C0E9C6A1E}"/>
              </a:ext>
            </a:extLst>
          </p:cNvPr>
          <p:cNvPicPr>
            <a:picLocks noChangeAspect="1"/>
          </p:cNvPicPr>
          <p:nvPr/>
        </p:nvPicPr>
        <p:blipFill>
          <a:blip r:embed="rId4"/>
          <a:stretch>
            <a:fillRect/>
          </a:stretch>
        </p:blipFill>
        <p:spPr>
          <a:xfrm>
            <a:off x="4800712" y="1997896"/>
            <a:ext cx="2152088" cy="2119604"/>
          </a:xfrm>
          <a:prstGeom prst="rect">
            <a:avLst/>
          </a:prstGeom>
        </p:spPr>
      </p:pic>
    </p:spTree>
    <p:extLst>
      <p:ext uri="{BB962C8B-B14F-4D97-AF65-F5344CB8AC3E}">
        <p14:creationId xmlns:p14="http://schemas.microsoft.com/office/powerpoint/2010/main" val="14576198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8719-D50C-D594-C853-98756351C438}"/>
              </a:ext>
            </a:extLst>
          </p:cNvPr>
          <p:cNvSpPr>
            <a:spLocks noGrp="1"/>
          </p:cNvSpPr>
          <p:nvPr>
            <p:ph type="title"/>
          </p:nvPr>
        </p:nvSpPr>
        <p:spPr/>
        <p:txBody>
          <a:bodyPr/>
          <a:lstStyle/>
          <a:p>
            <a:r>
              <a:rPr lang="es-ES_tradnl" dirty="0" err="1"/>
              <a:t>Named</a:t>
            </a:r>
            <a:r>
              <a:rPr lang="es-ES_tradnl" dirty="0"/>
              <a:t> </a:t>
            </a:r>
            <a:r>
              <a:rPr lang="es-ES_tradnl" dirty="0" err="1"/>
              <a:t>Parameters</a:t>
            </a:r>
            <a:endParaRPr lang="es-ES_tradnl" dirty="0"/>
          </a:p>
        </p:txBody>
      </p:sp>
      <p:sp>
        <p:nvSpPr>
          <p:cNvPr id="3" name="Text Placeholder 2">
            <a:extLst>
              <a:ext uri="{FF2B5EF4-FFF2-40B4-BE49-F238E27FC236}">
                <a16:creationId xmlns:a16="http://schemas.microsoft.com/office/drawing/2014/main" id="{8F40B530-4ABB-D125-6834-5C5AD20DABF6}"/>
              </a:ext>
            </a:extLst>
          </p:cNvPr>
          <p:cNvSpPr>
            <a:spLocks noGrp="1"/>
          </p:cNvSpPr>
          <p:nvPr>
            <p:ph type="body" idx="1"/>
          </p:nvPr>
        </p:nvSpPr>
        <p:spPr/>
        <p:txBody>
          <a:bodyPr/>
          <a:lstStyle/>
          <a:p>
            <a:r>
              <a:rPr lang="es-ES_tradnl" dirty="0"/>
              <a:t>Los </a:t>
            </a:r>
            <a:r>
              <a:rPr lang="es-ES_tradnl" i="1" dirty="0" err="1"/>
              <a:t>named</a:t>
            </a:r>
            <a:r>
              <a:rPr lang="es-ES_tradnl" i="1" dirty="0"/>
              <a:t> </a:t>
            </a:r>
            <a:r>
              <a:rPr lang="es-ES_tradnl" i="1" dirty="0" err="1"/>
              <a:t>parameters</a:t>
            </a:r>
            <a:r>
              <a:rPr lang="es-ES_tradnl" i="1" dirty="0"/>
              <a:t> </a:t>
            </a:r>
            <a:r>
              <a:rPr lang="es-ES_tradnl" dirty="0"/>
              <a:t>son opcionales al menos que sean marcados como requeridos.</a:t>
            </a:r>
          </a:p>
        </p:txBody>
      </p:sp>
      <p:sp>
        <p:nvSpPr>
          <p:cNvPr id="10" name="Rectangle 9">
            <a:extLst>
              <a:ext uri="{FF2B5EF4-FFF2-40B4-BE49-F238E27FC236}">
                <a16:creationId xmlns:a16="http://schemas.microsoft.com/office/drawing/2014/main" id="{BD0CB7CF-AB0D-938A-3C32-01793AFB3B38}"/>
              </a:ext>
            </a:extLst>
          </p:cNvPr>
          <p:cNvSpPr/>
          <p:nvPr/>
        </p:nvSpPr>
        <p:spPr>
          <a:xfrm>
            <a:off x="7068393" y="4957316"/>
            <a:ext cx="2260599"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language-tour#functions</a:t>
            </a:r>
            <a:endParaRPr lang="es-ES_tradnl" sz="600" dirty="0"/>
          </a:p>
        </p:txBody>
      </p:sp>
      <p:pic>
        <p:nvPicPr>
          <p:cNvPr id="4" name="Picture 3">
            <a:extLst>
              <a:ext uri="{FF2B5EF4-FFF2-40B4-BE49-F238E27FC236}">
                <a16:creationId xmlns:a16="http://schemas.microsoft.com/office/drawing/2014/main" id="{C76A6D82-A5D5-32A9-8F79-C271E31C6636}"/>
              </a:ext>
            </a:extLst>
          </p:cNvPr>
          <p:cNvPicPr>
            <a:picLocks noChangeAspect="1"/>
          </p:cNvPicPr>
          <p:nvPr/>
        </p:nvPicPr>
        <p:blipFill>
          <a:blip r:embed="rId3"/>
          <a:stretch>
            <a:fillRect/>
          </a:stretch>
        </p:blipFill>
        <p:spPr>
          <a:xfrm>
            <a:off x="2527076" y="2571750"/>
            <a:ext cx="1701069" cy="1074805"/>
          </a:xfrm>
          <a:prstGeom prst="rect">
            <a:avLst/>
          </a:prstGeom>
        </p:spPr>
      </p:pic>
      <p:pic>
        <p:nvPicPr>
          <p:cNvPr id="7" name="Picture 6">
            <a:extLst>
              <a:ext uri="{FF2B5EF4-FFF2-40B4-BE49-F238E27FC236}">
                <a16:creationId xmlns:a16="http://schemas.microsoft.com/office/drawing/2014/main" id="{A9DE153A-3C9F-0DCA-2946-0DE39D7BD736}"/>
              </a:ext>
            </a:extLst>
          </p:cNvPr>
          <p:cNvPicPr>
            <a:picLocks noChangeAspect="1"/>
          </p:cNvPicPr>
          <p:nvPr/>
        </p:nvPicPr>
        <p:blipFill>
          <a:blip r:embed="rId4"/>
          <a:stretch>
            <a:fillRect/>
          </a:stretch>
        </p:blipFill>
        <p:spPr>
          <a:xfrm>
            <a:off x="4786145" y="1942334"/>
            <a:ext cx="2036945" cy="2175166"/>
          </a:xfrm>
          <a:prstGeom prst="rect">
            <a:avLst/>
          </a:prstGeom>
        </p:spPr>
      </p:pic>
    </p:spTree>
    <p:extLst>
      <p:ext uri="{BB962C8B-B14F-4D97-AF65-F5344CB8AC3E}">
        <p14:creationId xmlns:p14="http://schemas.microsoft.com/office/powerpoint/2010/main" val="265824630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8719-D50C-D594-C853-98756351C438}"/>
              </a:ext>
            </a:extLst>
          </p:cNvPr>
          <p:cNvSpPr>
            <a:spLocks noGrp="1"/>
          </p:cNvSpPr>
          <p:nvPr>
            <p:ph type="title"/>
          </p:nvPr>
        </p:nvSpPr>
        <p:spPr/>
        <p:txBody>
          <a:bodyPr/>
          <a:lstStyle/>
          <a:p>
            <a:r>
              <a:rPr lang="es-ES_tradnl" dirty="0" err="1"/>
              <a:t>Optional</a:t>
            </a:r>
            <a:r>
              <a:rPr lang="es-ES_tradnl" dirty="0"/>
              <a:t> </a:t>
            </a:r>
            <a:r>
              <a:rPr lang="es-ES_tradnl" dirty="0" err="1"/>
              <a:t>Positional</a:t>
            </a:r>
            <a:r>
              <a:rPr lang="es-ES_tradnl" dirty="0"/>
              <a:t> </a:t>
            </a:r>
            <a:r>
              <a:rPr lang="es-ES_tradnl" dirty="0" err="1"/>
              <a:t>Parameters</a:t>
            </a:r>
            <a:endParaRPr lang="es-ES_tradnl" dirty="0"/>
          </a:p>
        </p:txBody>
      </p:sp>
      <p:sp>
        <p:nvSpPr>
          <p:cNvPr id="3" name="Text Placeholder 2">
            <a:extLst>
              <a:ext uri="{FF2B5EF4-FFF2-40B4-BE49-F238E27FC236}">
                <a16:creationId xmlns:a16="http://schemas.microsoft.com/office/drawing/2014/main" id="{8F40B530-4ABB-D125-6834-5C5AD20DABF6}"/>
              </a:ext>
            </a:extLst>
          </p:cNvPr>
          <p:cNvSpPr>
            <a:spLocks noGrp="1"/>
          </p:cNvSpPr>
          <p:nvPr>
            <p:ph type="body" idx="1"/>
          </p:nvPr>
        </p:nvSpPr>
        <p:spPr/>
        <p:txBody>
          <a:bodyPr/>
          <a:lstStyle/>
          <a:p>
            <a:r>
              <a:rPr lang="en-US" dirty="0" err="1"/>
              <a:t>Cuando</a:t>
            </a:r>
            <a:r>
              <a:rPr lang="en-US" dirty="0"/>
              <a:t> </a:t>
            </a:r>
            <a:r>
              <a:rPr lang="en-US" dirty="0" err="1"/>
              <a:t>declaramos</a:t>
            </a:r>
            <a:r>
              <a:rPr lang="en-US" dirty="0"/>
              <a:t> </a:t>
            </a:r>
            <a:r>
              <a:rPr lang="en-US" dirty="0" err="1"/>
              <a:t>los</a:t>
            </a:r>
            <a:r>
              <a:rPr lang="en-US" dirty="0"/>
              <a:t> </a:t>
            </a:r>
            <a:r>
              <a:rPr lang="en-US" dirty="0" err="1"/>
              <a:t>parametros</a:t>
            </a:r>
            <a:r>
              <a:rPr lang="en-US" dirty="0"/>
              <a:t> </a:t>
            </a:r>
            <a:r>
              <a:rPr lang="en-US" dirty="0" err="1"/>
              <a:t>dentro</a:t>
            </a:r>
            <a:r>
              <a:rPr lang="en-US" dirty="0"/>
              <a:t> de [ ], </a:t>
            </a:r>
            <a:r>
              <a:rPr lang="en-US" dirty="0" err="1"/>
              <a:t>estos</a:t>
            </a:r>
            <a:r>
              <a:rPr lang="en-US" dirty="0"/>
              <a:t> se </a:t>
            </a:r>
            <a:r>
              <a:rPr lang="en-US" dirty="0" err="1"/>
              <a:t>vuelven</a:t>
            </a:r>
            <a:r>
              <a:rPr lang="en-US" dirty="0"/>
              <a:t> </a:t>
            </a:r>
            <a:r>
              <a:rPr lang="en-US" dirty="0" err="1"/>
              <a:t>opcionales</a:t>
            </a:r>
            <a:endParaRPr lang="es-ES_tradnl" dirty="0"/>
          </a:p>
        </p:txBody>
      </p:sp>
      <p:sp>
        <p:nvSpPr>
          <p:cNvPr id="10" name="Rectangle 9">
            <a:extLst>
              <a:ext uri="{FF2B5EF4-FFF2-40B4-BE49-F238E27FC236}">
                <a16:creationId xmlns:a16="http://schemas.microsoft.com/office/drawing/2014/main" id="{BD0CB7CF-AB0D-938A-3C32-01793AFB3B38}"/>
              </a:ext>
            </a:extLst>
          </p:cNvPr>
          <p:cNvSpPr/>
          <p:nvPr/>
        </p:nvSpPr>
        <p:spPr>
          <a:xfrm>
            <a:off x="7068393" y="4957316"/>
            <a:ext cx="2260599"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language-tour#functions</a:t>
            </a:r>
            <a:endParaRPr lang="es-ES_tradnl" sz="600" dirty="0"/>
          </a:p>
        </p:txBody>
      </p:sp>
      <p:pic>
        <p:nvPicPr>
          <p:cNvPr id="5" name="Picture 4">
            <a:extLst>
              <a:ext uri="{FF2B5EF4-FFF2-40B4-BE49-F238E27FC236}">
                <a16:creationId xmlns:a16="http://schemas.microsoft.com/office/drawing/2014/main" id="{BCE67085-1BD1-EE7E-7991-19C5A55F98D5}"/>
              </a:ext>
            </a:extLst>
          </p:cNvPr>
          <p:cNvPicPr>
            <a:picLocks noChangeAspect="1"/>
          </p:cNvPicPr>
          <p:nvPr/>
        </p:nvPicPr>
        <p:blipFill>
          <a:blip r:embed="rId3"/>
          <a:stretch>
            <a:fillRect/>
          </a:stretch>
        </p:blipFill>
        <p:spPr>
          <a:xfrm>
            <a:off x="3517225" y="2060908"/>
            <a:ext cx="2870200" cy="1651000"/>
          </a:xfrm>
          <a:prstGeom prst="rect">
            <a:avLst/>
          </a:prstGeom>
        </p:spPr>
      </p:pic>
    </p:spTree>
    <p:extLst>
      <p:ext uri="{BB962C8B-B14F-4D97-AF65-F5344CB8AC3E}">
        <p14:creationId xmlns:p14="http://schemas.microsoft.com/office/powerpoint/2010/main" val="10165020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8719-D50C-D594-C853-98756351C438}"/>
              </a:ext>
            </a:extLst>
          </p:cNvPr>
          <p:cNvSpPr>
            <a:spLocks noGrp="1"/>
          </p:cNvSpPr>
          <p:nvPr>
            <p:ph type="title"/>
          </p:nvPr>
        </p:nvSpPr>
        <p:spPr/>
        <p:txBody>
          <a:bodyPr/>
          <a:lstStyle/>
          <a:p>
            <a:r>
              <a:rPr lang="es-ES_tradnl" dirty="0"/>
              <a:t>Anonymous </a:t>
            </a:r>
            <a:r>
              <a:rPr lang="es-ES_tradnl" dirty="0" err="1"/>
              <a:t>Functions</a:t>
            </a:r>
            <a:endParaRPr lang="es-ES_tradnl" dirty="0"/>
          </a:p>
        </p:txBody>
      </p:sp>
      <p:sp>
        <p:nvSpPr>
          <p:cNvPr id="3" name="Text Placeholder 2">
            <a:extLst>
              <a:ext uri="{FF2B5EF4-FFF2-40B4-BE49-F238E27FC236}">
                <a16:creationId xmlns:a16="http://schemas.microsoft.com/office/drawing/2014/main" id="{8F40B530-4ABB-D125-6834-5C5AD20DABF6}"/>
              </a:ext>
            </a:extLst>
          </p:cNvPr>
          <p:cNvSpPr>
            <a:spLocks noGrp="1"/>
          </p:cNvSpPr>
          <p:nvPr>
            <p:ph type="body" idx="1"/>
          </p:nvPr>
        </p:nvSpPr>
        <p:spPr/>
        <p:txBody>
          <a:bodyPr/>
          <a:lstStyle/>
          <a:p>
            <a:r>
              <a:rPr lang="es-ES_tradnl" dirty="0"/>
              <a:t>Se pueden crear funciones anónimas con expresiones lambdas o closures.</a:t>
            </a:r>
          </a:p>
        </p:txBody>
      </p:sp>
      <p:sp>
        <p:nvSpPr>
          <p:cNvPr id="10" name="Rectangle 9">
            <a:extLst>
              <a:ext uri="{FF2B5EF4-FFF2-40B4-BE49-F238E27FC236}">
                <a16:creationId xmlns:a16="http://schemas.microsoft.com/office/drawing/2014/main" id="{BD0CB7CF-AB0D-938A-3C32-01793AFB3B38}"/>
              </a:ext>
            </a:extLst>
          </p:cNvPr>
          <p:cNvSpPr/>
          <p:nvPr/>
        </p:nvSpPr>
        <p:spPr>
          <a:xfrm>
            <a:off x="7068393" y="4957316"/>
            <a:ext cx="2260599"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language-tour#functions</a:t>
            </a:r>
            <a:endParaRPr lang="es-ES_tradnl" sz="600" dirty="0"/>
          </a:p>
        </p:txBody>
      </p:sp>
      <p:pic>
        <p:nvPicPr>
          <p:cNvPr id="6" name="Picture 5">
            <a:extLst>
              <a:ext uri="{FF2B5EF4-FFF2-40B4-BE49-F238E27FC236}">
                <a16:creationId xmlns:a16="http://schemas.microsoft.com/office/drawing/2014/main" id="{D64A1044-753D-070E-2B07-EFA4B73E9371}"/>
              </a:ext>
            </a:extLst>
          </p:cNvPr>
          <p:cNvPicPr>
            <a:picLocks noChangeAspect="1"/>
          </p:cNvPicPr>
          <p:nvPr/>
        </p:nvPicPr>
        <p:blipFill>
          <a:blip r:embed="rId3"/>
          <a:stretch>
            <a:fillRect/>
          </a:stretch>
        </p:blipFill>
        <p:spPr>
          <a:xfrm>
            <a:off x="3587469" y="1780700"/>
            <a:ext cx="2438400" cy="2336800"/>
          </a:xfrm>
          <a:prstGeom prst="rect">
            <a:avLst/>
          </a:prstGeom>
        </p:spPr>
      </p:pic>
    </p:spTree>
    <p:extLst>
      <p:ext uri="{BB962C8B-B14F-4D97-AF65-F5344CB8AC3E}">
        <p14:creationId xmlns:p14="http://schemas.microsoft.com/office/powerpoint/2010/main" val="275762895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EB86C-FF81-202E-451A-C2A51F803F0E}"/>
              </a:ext>
            </a:extLst>
          </p:cNvPr>
          <p:cNvSpPr>
            <a:spLocks noGrp="1"/>
          </p:cNvSpPr>
          <p:nvPr>
            <p:ph type="title"/>
          </p:nvPr>
        </p:nvSpPr>
        <p:spPr/>
        <p:txBody>
          <a:bodyPr/>
          <a:lstStyle/>
          <a:p>
            <a:r>
              <a:rPr lang="es-ES_tradnl" dirty="0"/>
              <a:t>Operadores</a:t>
            </a:r>
          </a:p>
        </p:txBody>
      </p:sp>
      <p:sp>
        <p:nvSpPr>
          <p:cNvPr id="5" name="Rectangle 4">
            <a:extLst>
              <a:ext uri="{FF2B5EF4-FFF2-40B4-BE49-F238E27FC236}">
                <a16:creationId xmlns:a16="http://schemas.microsoft.com/office/drawing/2014/main" id="{1782DE89-6655-7107-F9C3-73A8E0B6A049}"/>
              </a:ext>
            </a:extLst>
          </p:cNvPr>
          <p:cNvSpPr/>
          <p:nvPr/>
        </p:nvSpPr>
        <p:spPr>
          <a:xfrm>
            <a:off x="7068393" y="4958834"/>
            <a:ext cx="2286000"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language-tour#operators</a:t>
            </a:r>
            <a:endParaRPr lang="es-ES_tradnl" sz="600" dirty="0"/>
          </a:p>
        </p:txBody>
      </p:sp>
      <p:pic>
        <p:nvPicPr>
          <p:cNvPr id="6" name="Picture 5">
            <a:extLst>
              <a:ext uri="{FF2B5EF4-FFF2-40B4-BE49-F238E27FC236}">
                <a16:creationId xmlns:a16="http://schemas.microsoft.com/office/drawing/2014/main" id="{B33C576D-63CA-50AD-B240-13E38B30E2E4}"/>
              </a:ext>
            </a:extLst>
          </p:cNvPr>
          <p:cNvPicPr>
            <a:picLocks noChangeAspect="1"/>
          </p:cNvPicPr>
          <p:nvPr/>
        </p:nvPicPr>
        <p:blipFill>
          <a:blip r:embed="rId2"/>
          <a:stretch>
            <a:fillRect/>
          </a:stretch>
        </p:blipFill>
        <p:spPr>
          <a:xfrm>
            <a:off x="2553217" y="907007"/>
            <a:ext cx="4037566" cy="3564854"/>
          </a:xfrm>
          <a:prstGeom prst="rect">
            <a:avLst/>
          </a:prstGeom>
        </p:spPr>
      </p:pic>
    </p:spTree>
    <p:extLst>
      <p:ext uri="{BB962C8B-B14F-4D97-AF65-F5344CB8AC3E}">
        <p14:creationId xmlns:p14="http://schemas.microsoft.com/office/powerpoint/2010/main" val="28291907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EB86C-FF81-202E-451A-C2A51F803F0E}"/>
              </a:ext>
            </a:extLst>
          </p:cNvPr>
          <p:cNvSpPr>
            <a:spLocks noGrp="1"/>
          </p:cNvSpPr>
          <p:nvPr>
            <p:ph type="title"/>
          </p:nvPr>
        </p:nvSpPr>
        <p:spPr/>
        <p:txBody>
          <a:bodyPr/>
          <a:lstStyle/>
          <a:p>
            <a:r>
              <a:rPr lang="es-ES_tradnl" dirty="0"/>
              <a:t>Control Flow </a:t>
            </a:r>
            <a:r>
              <a:rPr lang="es-ES_tradnl" dirty="0" err="1"/>
              <a:t>Statements</a:t>
            </a:r>
            <a:endParaRPr lang="es-ES_tradnl" dirty="0"/>
          </a:p>
        </p:txBody>
      </p:sp>
      <p:sp>
        <p:nvSpPr>
          <p:cNvPr id="5" name="Rectangle 4">
            <a:extLst>
              <a:ext uri="{FF2B5EF4-FFF2-40B4-BE49-F238E27FC236}">
                <a16:creationId xmlns:a16="http://schemas.microsoft.com/office/drawing/2014/main" id="{1782DE89-6655-7107-F9C3-73A8E0B6A049}"/>
              </a:ext>
            </a:extLst>
          </p:cNvPr>
          <p:cNvSpPr/>
          <p:nvPr/>
        </p:nvSpPr>
        <p:spPr>
          <a:xfrm>
            <a:off x="7068393" y="4958834"/>
            <a:ext cx="2286000"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language-tour#operators</a:t>
            </a:r>
            <a:endParaRPr lang="es-ES_tradnl" sz="600" dirty="0"/>
          </a:p>
        </p:txBody>
      </p:sp>
      <p:pic>
        <p:nvPicPr>
          <p:cNvPr id="2" name="Picture 1">
            <a:extLst>
              <a:ext uri="{FF2B5EF4-FFF2-40B4-BE49-F238E27FC236}">
                <a16:creationId xmlns:a16="http://schemas.microsoft.com/office/drawing/2014/main" id="{772CBF9F-EF2D-CE6C-11D9-7F393D3A84EF}"/>
              </a:ext>
            </a:extLst>
          </p:cNvPr>
          <p:cNvPicPr>
            <a:picLocks noChangeAspect="1"/>
          </p:cNvPicPr>
          <p:nvPr/>
        </p:nvPicPr>
        <p:blipFill>
          <a:blip r:embed="rId2">
            <a:clrChange>
              <a:clrFrom>
                <a:srgbClr val="F5F5F5"/>
              </a:clrFrom>
              <a:clrTo>
                <a:srgbClr val="F5F5F5">
                  <a:alpha val="0"/>
                </a:srgbClr>
              </a:clrTo>
            </a:clrChange>
          </a:blip>
          <a:stretch>
            <a:fillRect/>
          </a:stretch>
        </p:blipFill>
        <p:spPr>
          <a:xfrm>
            <a:off x="3050698" y="1687585"/>
            <a:ext cx="3117616" cy="2153269"/>
          </a:xfrm>
          <a:prstGeom prst="rect">
            <a:avLst/>
          </a:prstGeom>
        </p:spPr>
      </p:pic>
      <p:sp>
        <p:nvSpPr>
          <p:cNvPr id="4" name="Rectangle 3">
            <a:extLst>
              <a:ext uri="{FF2B5EF4-FFF2-40B4-BE49-F238E27FC236}">
                <a16:creationId xmlns:a16="http://schemas.microsoft.com/office/drawing/2014/main" id="{AC4742DB-D601-5F15-CE32-CC33FFE620E4}"/>
              </a:ext>
            </a:extLst>
          </p:cNvPr>
          <p:cNvSpPr/>
          <p:nvPr/>
        </p:nvSpPr>
        <p:spPr>
          <a:xfrm>
            <a:off x="2136298" y="1050276"/>
            <a:ext cx="914400" cy="307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If</a:t>
            </a:r>
            <a:r>
              <a:rPr lang="es-ES_tradnl" dirty="0"/>
              <a:t> and </a:t>
            </a:r>
            <a:r>
              <a:rPr lang="es-ES_tradnl" dirty="0" err="1"/>
              <a:t>else</a:t>
            </a:r>
            <a:endParaRPr lang="es-ES_tradnl" dirty="0"/>
          </a:p>
        </p:txBody>
      </p:sp>
    </p:spTree>
    <p:extLst>
      <p:ext uri="{BB962C8B-B14F-4D97-AF65-F5344CB8AC3E}">
        <p14:creationId xmlns:p14="http://schemas.microsoft.com/office/powerpoint/2010/main" val="412358603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EB86C-FF81-202E-451A-C2A51F803F0E}"/>
              </a:ext>
            </a:extLst>
          </p:cNvPr>
          <p:cNvSpPr>
            <a:spLocks noGrp="1"/>
          </p:cNvSpPr>
          <p:nvPr>
            <p:ph type="title"/>
          </p:nvPr>
        </p:nvSpPr>
        <p:spPr/>
        <p:txBody>
          <a:bodyPr/>
          <a:lstStyle/>
          <a:p>
            <a:r>
              <a:rPr lang="es-ES_tradnl" dirty="0"/>
              <a:t>Control Flow </a:t>
            </a:r>
            <a:r>
              <a:rPr lang="es-ES_tradnl" dirty="0" err="1"/>
              <a:t>Statements</a:t>
            </a:r>
            <a:endParaRPr lang="es-ES_tradnl" dirty="0"/>
          </a:p>
        </p:txBody>
      </p:sp>
      <p:sp>
        <p:nvSpPr>
          <p:cNvPr id="5" name="Rectangle 4">
            <a:extLst>
              <a:ext uri="{FF2B5EF4-FFF2-40B4-BE49-F238E27FC236}">
                <a16:creationId xmlns:a16="http://schemas.microsoft.com/office/drawing/2014/main" id="{1782DE89-6655-7107-F9C3-73A8E0B6A049}"/>
              </a:ext>
            </a:extLst>
          </p:cNvPr>
          <p:cNvSpPr/>
          <p:nvPr/>
        </p:nvSpPr>
        <p:spPr>
          <a:xfrm>
            <a:off x="7068393" y="4958834"/>
            <a:ext cx="2286000"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language-tour#operators</a:t>
            </a:r>
            <a:endParaRPr lang="es-ES_tradnl" sz="600" dirty="0"/>
          </a:p>
        </p:txBody>
      </p:sp>
      <p:sp>
        <p:nvSpPr>
          <p:cNvPr id="4" name="Rectangle 3">
            <a:extLst>
              <a:ext uri="{FF2B5EF4-FFF2-40B4-BE49-F238E27FC236}">
                <a16:creationId xmlns:a16="http://schemas.microsoft.com/office/drawing/2014/main" id="{AC4742DB-D601-5F15-CE32-CC33FFE620E4}"/>
              </a:ext>
            </a:extLst>
          </p:cNvPr>
          <p:cNvSpPr/>
          <p:nvPr/>
        </p:nvSpPr>
        <p:spPr>
          <a:xfrm>
            <a:off x="2136298" y="1050276"/>
            <a:ext cx="914400" cy="307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For</a:t>
            </a:r>
            <a:r>
              <a:rPr lang="es-ES_tradnl" dirty="0"/>
              <a:t> </a:t>
            </a:r>
            <a:r>
              <a:rPr lang="es-ES_tradnl" dirty="0" err="1"/>
              <a:t>loops</a:t>
            </a:r>
            <a:endParaRPr lang="es-ES_tradnl" dirty="0"/>
          </a:p>
        </p:txBody>
      </p:sp>
      <p:pic>
        <p:nvPicPr>
          <p:cNvPr id="6" name="Picture 5">
            <a:extLst>
              <a:ext uri="{FF2B5EF4-FFF2-40B4-BE49-F238E27FC236}">
                <a16:creationId xmlns:a16="http://schemas.microsoft.com/office/drawing/2014/main" id="{FA90B3A2-CAC4-BC6A-EDB4-E7BABB564634}"/>
              </a:ext>
            </a:extLst>
          </p:cNvPr>
          <p:cNvPicPr>
            <a:picLocks noChangeAspect="1"/>
          </p:cNvPicPr>
          <p:nvPr/>
        </p:nvPicPr>
        <p:blipFill>
          <a:blip r:embed="rId3"/>
          <a:stretch>
            <a:fillRect/>
          </a:stretch>
        </p:blipFill>
        <p:spPr>
          <a:xfrm>
            <a:off x="2593498" y="2060379"/>
            <a:ext cx="4800600" cy="1168400"/>
          </a:xfrm>
          <a:prstGeom prst="rect">
            <a:avLst/>
          </a:prstGeom>
        </p:spPr>
      </p:pic>
    </p:spTree>
    <p:extLst>
      <p:ext uri="{BB962C8B-B14F-4D97-AF65-F5344CB8AC3E}">
        <p14:creationId xmlns:p14="http://schemas.microsoft.com/office/powerpoint/2010/main" val="259264290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EB86C-FF81-202E-451A-C2A51F803F0E}"/>
              </a:ext>
            </a:extLst>
          </p:cNvPr>
          <p:cNvSpPr>
            <a:spLocks noGrp="1"/>
          </p:cNvSpPr>
          <p:nvPr>
            <p:ph type="title"/>
          </p:nvPr>
        </p:nvSpPr>
        <p:spPr/>
        <p:txBody>
          <a:bodyPr/>
          <a:lstStyle/>
          <a:p>
            <a:r>
              <a:rPr lang="es-ES_tradnl" dirty="0"/>
              <a:t>Control Flow </a:t>
            </a:r>
            <a:r>
              <a:rPr lang="es-ES_tradnl" dirty="0" err="1"/>
              <a:t>Statements</a:t>
            </a:r>
            <a:endParaRPr lang="es-ES_tradnl" dirty="0"/>
          </a:p>
        </p:txBody>
      </p:sp>
      <p:sp>
        <p:nvSpPr>
          <p:cNvPr id="5" name="Rectangle 4">
            <a:extLst>
              <a:ext uri="{FF2B5EF4-FFF2-40B4-BE49-F238E27FC236}">
                <a16:creationId xmlns:a16="http://schemas.microsoft.com/office/drawing/2014/main" id="{1782DE89-6655-7107-F9C3-73A8E0B6A049}"/>
              </a:ext>
            </a:extLst>
          </p:cNvPr>
          <p:cNvSpPr/>
          <p:nvPr/>
        </p:nvSpPr>
        <p:spPr>
          <a:xfrm>
            <a:off x="7068393" y="4958834"/>
            <a:ext cx="2286000"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language-tour#operators</a:t>
            </a:r>
            <a:endParaRPr lang="es-ES_tradnl" sz="600" dirty="0"/>
          </a:p>
        </p:txBody>
      </p:sp>
      <p:sp>
        <p:nvSpPr>
          <p:cNvPr id="4" name="Rectangle 3">
            <a:extLst>
              <a:ext uri="{FF2B5EF4-FFF2-40B4-BE49-F238E27FC236}">
                <a16:creationId xmlns:a16="http://schemas.microsoft.com/office/drawing/2014/main" id="{AC4742DB-D601-5F15-CE32-CC33FFE620E4}"/>
              </a:ext>
            </a:extLst>
          </p:cNvPr>
          <p:cNvSpPr/>
          <p:nvPr/>
        </p:nvSpPr>
        <p:spPr>
          <a:xfrm>
            <a:off x="2136297" y="1050276"/>
            <a:ext cx="1341899" cy="307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For</a:t>
            </a:r>
            <a:r>
              <a:rPr lang="es-ES_tradnl" dirty="0"/>
              <a:t> </a:t>
            </a:r>
            <a:r>
              <a:rPr lang="es-ES_tradnl" dirty="0" err="1"/>
              <a:t>each</a:t>
            </a:r>
            <a:r>
              <a:rPr lang="es-ES_tradnl" dirty="0"/>
              <a:t> </a:t>
            </a:r>
            <a:r>
              <a:rPr lang="es-ES_tradnl" dirty="0" err="1"/>
              <a:t>loops</a:t>
            </a:r>
            <a:endParaRPr lang="es-ES_tradnl" dirty="0"/>
          </a:p>
        </p:txBody>
      </p:sp>
      <p:pic>
        <p:nvPicPr>
          <p:cNvPr id="2" name="Picture 1">
            <a:extLst>
              <a:ext uri="{FF2B5EF4-FFF2-40B4-BE49-F238E27FC236}">
                <a16:creationId xmlns:a16="http://schemas.microsoft.com/office/drawing/2014/main" id="{D1A77EFB-269B-86B0-5D2B-50BC8CBBC960}"/>
              </a:ext>
            </a:extLst>
          </p:cNvPr>
          <p:cNvPicPr>
            <a:picLocks noChangeAspect="1"/>
          </p:cNvPicPr>
          <p:nvPr/>
        </p:nvPicPr>
        <p:blipFill>
          <a:blip r:embed="rId3"/>
          <a:stretch>
            <a:fillRect/>
          </a:stretch>
        </p:blipFill>
        <p:spPr>
          <a:xfrm>
            <a:off x="3050698" y="1657350"/>
            <a:ext cx="3898900" cy="914400"/>
          </a:xfrm>
          <a:prstGeom prst="rect">
            <a:avLst/>
          </a:prstGeom>
        </p:spPr>
      </p:pic>
      <p:pic>
        <p:nvPicPr>
          <p:cNvPr id="7" name="Picture 6">
            <a:extLst>
              <a:ext uri="{FF2B5EF4-FFF2-40B4-BE49-F238E27FC236}">
                <a16:creationId xmlns:a16="http://schemas.microsoft.com/office/drawing/2014/main" id="{BFE9FED4-75BC-D8CA-12B8-C811B5893DCE}"/>
              </a:ext>
            </a:extLst>
          </p:cNvPr>
          <p:cNvPicPr>
            <a:picLocks noChangeAspect="1"/>
          </p:cNvPicPr>
          <p:nvPr/>
        </p:nvPicPr>
        <p:blipFill>
          <a:blip r:embed="rId4"/>
          <a:stretch>
            <a:fillRect/>
          </a:stretch>
        </p:blipFill>
        <p:spPr>
          <a:xfrm>
            <a:off x="3050698" y="2871327"/>
            <a:ext cx="3200400" cy="901700"/>
          </a:xfrm>
          <a:prstGeom prst="rect">
            <a:avLst/>
          </a:prstGeom>
        </p:spPr>
      </p:pic>
    </p:spTree>
    <p:extLst>
      <p:ext uri="{BB962C8B-B14F-4D97-AF65-F5344CB8AC3E}">
        <p14:creationId xmlns:p14="http://schemas.microsoft.com/office/powerpoint/2010/main" val="334200338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0;p27">
            <a:extLst>
              <a:ext uri="{FF2B5EF4-FFF2-40B4-BE49-F238E27FC236}">
                <a16:creationId xmlns:a16="http://schemas.microsoft.com/office/drawing/2014/main" id="{97900172-7A13-479D-F3A0-AF2C621E4E9D}"/>
              </a:ext>
            </a:extLst>
          </p:cNvPr>
          <p:cNvSpPr txBox="1">
            <a:spLocks/>
          </p:cNvSpPr>
          <p:nvPr/>
        </p:nvSpPr>
        <p:spPr>
          <a:xfrm>
            <a:off x="212272" y="184535"/>
            <a:ext cx="6495000" cy="476771"/>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9pPr>
          </a:lstStyle>
          <a:p>
            <a:pPr algn="l"/>
            <a:r>
              <a:rPr lang="es-ES_tradnl" sz="3200">
                <a:solidFill>
                  <a:schemeClr val="accent4"/>
                </a:solidFill>
                <a:latin typeface="Roboto" panose="02000000000000000000" pitchFamily="2" charset="0"/>
                <a:ea typeface="Roboto" panose="02000000000000000000" pitchFamily="2" charset="0"/>
              </a:rPr>
              <a:t>¿Qué es Flutter?</a:t>
            </a:r>
            <a:endParaRPr lang="es-ES_tradnl" sz="3200" dirty="0">
              <a:solidFill>
                <a:schemeClr val="accent4"/>
              </a:solidFill>
              <a:latin typeface="Roboto" panose="02000000000000000000" pitchFamily="2" charset="0"/>
              <a:ea typeface="Roboto" panose="02000000000000000000" pitchFamily="2" charset="0"/>
            </a:endParaRPr>
          </a:p>
        </p:txBody>
      </p:sp>
      <p:pic>
        <p:nvPicPr>
          <p:cNvPr id="3" name="Picture 2" descr="Flutter Logo Vector (SVG, PDF, Ai, EPS, CDR) Free Download - Logowik.com">
            <a:extLst>
              <a:ext uri="{FF2B5EF4-FFF2-40B4-BE49-F238E27FC236}">
                <a16:creationId xmlns:a16="http://schemas.microsoft.com/office/drawing/2014/main" id="{26EB0F50-29EF-943F-FDFE-F44C721FF4E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8183" y="165560"/>
            <a:ext cx="685817" cy="51472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B448B3-8955-84D1-51D7-EB0EC2A60F26}"/>
              </a:ext>
            </a:extLst>
          </p:cNvPr>
          <p:cNvSpPr/>
          <p:nvPr/>
        </p:nvSpPr>
        <p:spPr>
          <a:xfrm>
            <a:off x="742933" y="953337"/>
            <a:ext cx="7715250"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Es un set de herramientas portátiles para poder crear interfaces de usuario para dispositivos móviles, escritorios y web, compilados de forma nativa.</a:t>
            </a:r>
          </a:p>
        </p:txBody>
      </p:sp>
      <p:pic>
        <p:nvPicPr>
          <p:cNvPr id="2050" name="Picture 2" descr="Flutter 3 - Everything About Latest Features and Updates">
            <a:extLst>
              <a:ext uri="{FF2B5EF4-FFF2-40B4-BE49-F238E27FC236}">
                <a16:creationId xmlns:a16="http://schemas.microsoft.com/office/drawing/2014/main" id="{D8A8C535-BAEB-A85C-BEA5-16E5444182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742" b="28498"/>
          <a:stretch/>
        </p:blipFill>
        <p:spPr bwMode="auto">
          <a:xfrm>
            <a:off x="742933" y="2360735"/>
            <a:ext cx="7715250" cy="2250831"/>
          </a:xfrm>
          <a:prstGeom prst="rect">
            <a:avLst/>
          </a:prstGeom>
          <a:noFill/>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B602770-18DA-7728-A516-D3C983009BF3}"/>
              </a:ext>
            </a:extLst>
          </p:cNvPr>
          <p:cNvSpPr/>
          <p:nvPr/>
        </p:nvSpPr>
        <p:spPr>
          <a:xfrm rot="2428630">
            <a:off x="6984107" y="2422148"/>
            <a:ext cx="1723549"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2022</a:t>
            </a:r>
          </a:p>
        </p:txBody>
      </p:sp>
    </p:spTree>
    <p:extLst>
      <p:ext uri="{BB962C8B-B14F-4D97-AF65-F5344CB8AC3E}">
        <p14:creationId xmlns:p14="http://schemas.microsoft.com/office/powerpoint/2010/main" val="353099070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EB86C-FF81-202E-451A-C2A51F803F0E}"/>
              </a:ext>
            </a:extLst>
          </p:cNvPr>
          <p:cNvSpPr>
            <a:spLocks noGrp="1"/>
          </p:cNvSpPr>
          <p:nvPr>
            <p:ph type="title"/>
          </p:nvPr>
        </p:nvSpPr>
        <p:spPr/>
        <p:txBody>
          <a:bodyPr/>
          <a:lstStyle/>
          <a:p>
            <a:r>
              <a:rPr lang="es-ES_tradnl" dirty="0"/>
              <a:t>Control Flow </a:t>
            </a:r>
            <a:r>
              <a:rPr lang="es-ES_tradnl" dirty="0" err="1"/>
              <a:t>Statements</a:t>
            </a:r>
            <a:endParaRPr lang="es-ES_tradnl" dirty="0"/>
          </a:p>
        </p:txBody>
      </p:sp>
      <p:sp>
        <p:nvSpPr>
          <p:cNvPr id="5" name="Rectangle 4">
            <a:extLst>
              <a:ext uri="{FF2B5EF4-FFF2-40B4-BE49-F238E27FC236}">
                <a16:creationId xmlns:a16="http://schemas.microsoft.com/office/drawing/2014/main" id="{1782DE89-6655-7107-F9C3-73A8E0B6A049}"/>
              </a:ext>
            </a:extLst>
          </p:cNvPr>
          <p:cNvSpPr/>
          <p:nvPr/>
        </p:nvSpPr>
        <p:spPr>
          <a:xfrm>
            <a:off x="7068393" y="4958834"/>
            <a:ext cx="2286000"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language-tour#operators</a:t>
            </a:r>
            <a:endParaRPr lang="es-ES_tradnl" sz="600" dirty="0"/>
          </a:p>
        </p:txBody>
      </p:sp>
      <p:sp>
        <p:nvSpPr>
          <p:cNvPr id="4" name="Rectangle 3">
            <a:extLst>
              <a:ext uri="{FF2B5EF4-FFF2-40B4-BE49-F238E27FC236}">
                <a16:creationId xmlns:a16="http://schemas.microsoft.com/office/drawing/2014/main" id="{AC4742DB-D601-5F15-CE32-CC33FFE620E4}"/>
              </a:ext>
            </a:extLst>
          </p:cNvPr>
          <p:cNvSpPr/>
          <p:nvPr/>
        </p:nvSpPr>
        <p:spPr>
          <a:xfrm>
            <a:off x="2136297" y="1050276"/>
            <a:ext cx="1723604" cy="307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While</a:t>
            </a:r>
            <a:r>
              <a:rPr lang="es-ES_tradnl" dirty="0"/>
              <a:t> and do-</a:t>
            </a:r>
            <a:r>
              <a:rPr lang="es-ES_tradnl" dirty="0" err="1"/>
              <a:t>while</a:t>
            </a:r>
            <a:endParaRPr lang="es-ES_tradnl" dirty="0"/>
          </a:p>
        </p:txBody>
      </p:sp>
      <p:pic>
        <p:nvPicPr>
          <p:cNvPr id="6" name="Picture 5">
            <a:extLst>
              <a:ext uri="{FF2B5EF4-FFF2-40B4-BE49-F238E27FC236}">
                <a16:creationId xmlns:a16="http://schemas.microsoft.com/office/drawing/2014/main" id="{600C6FF5-8B2A-1E7C-8F33-4D8E34A7D7F1}"/>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2370269" y="2219097"/>
            <a:ext cx="1823719" cy="847783"/>
          </a:xfrm>
          <a:prstGeom prst="rect">
            <a:avLst/>
          </a:prstGeom>
        </p:spPr>
      </p:pic>
      <p:pic>
        <p:nvPicPr>
          <p:cNvPr id="8" name="Picture 7">
            <a:extLst>
              <a:ext uri="{FF2B5EF4-FFF2-40B4-BE49-F238E27FC236}">
                <a16:creationId xmlns:a16="http://schemas.microsoft.com/office/drawing/2014/main" id="{A7A75293-0A78-CBA2-EDCC-4F7FA7FA0205}"/>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4677196" y="2180794"/>
            <a:ext cx="2129062" cy="781912"/>
          </a:xfrm>
          <a:prstGeom prst="rect">
            <a:avLst/>
          </a:prstGeom>
        </p:spPr>
      </p:pic>
    </p:spTree>
    <p:extLst>
      <p:ext uri="{BB962C8B-B14F-4D97-AF65-F5344CB8AC3E}">
        <p14:creationId xmlns:p14="http://schemas.microsoft.com/office/powerpoint/2010/main" val="2617773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EB86C-FF81-202E-451A-C2A51F803F0E}"/>
              </a:ext>
            </a:extLst>
          </p:cNvPr>
          <p:cNvSpPr>
            <a:spLocks noGrp="1"/>
          </p:cNvSpPr>
          <p:nvPr>
            <p:ph type="title"/>
          </p:nvPr>
        </p:nvSpPr>
        <p:spPr/>
        <p:txBody>
          <a:bodyPr/>
          <a:lstStyle/>
          <a:p>
            <a:r>
              <a:rPr lang="es-ES_tradnl" dirty="0"/>
              <a:t>Control Flow </a:t>
            </a:r>
            <a:r>
              <a:rPr lang="es-ES_tradnl" dirty="0" err="1"/>
              <a:t>Statements</a:t>
            </a:r>
            <a:endParaRPr lang="es-ES_tradnl" dirty="0"/>
          </a:p>
        </p:txBody>
      </p:sp>
      <p:sp>
        <p:nvSpPr>
          <p:cNvPr id="5" name="Rectangle 4">
            <a:extLst>
              <a:ext uri="{FF2B5EF4-FFF2-40B4-BE49-F238E27FC236}">
                <a16:creationId xmlns:a16="http://schemas.microsoft.com/office/drawing/2014/main" id="{1782DE89-6655-7107-F9C3-73A8E0B6A049}"/>
              </a:ext>
            </a:extLst>
          </p:cNvPr>
          <p:cNvSpPr/>
          <p:nvPr/>
        </p:nvSpPr>
        <p:spPr>
          <a:xfrm>
            <a:off x="7068393" y="4958834"/>
            <a:ext cx="2286000"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language-tour#operators</a:t>
            </a:r>
            <a:endParaRPr lang="es-ES_tradnl" sz="600" dirty="0"/>
          </a:p>
        </p:txBody>
      </p:sp>
      <p:sp>
        <p:nvSpPr>
          <p:cNvPr id="4" name="Rectangle 3">
            <a:extLst>
              <a:ext uri="{FF2B5EF4-FFF2-40B4-BE49-F238E27FC236}">
                <a16:creationId xmlns:a16="http://schemas.microsoft.com/office/drawing/2014/main" id="{AC4742DB-D601-5F15-CE32-CC33FFE620E4}"/>
              </a:ext>
            </a:extLst>
          </p:cNvPr>
          <p:cNvSpPr/>
          <p:nvPr/>
        </p:nvSpPr>
        <p:spPr>
          <a:xfrm>
            <a:off x="2136297" y="1050276"/>
            <a:ext cx="1723604" cy="307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Break and Continue</a:t>
            </a:r>
          </a:p>
        </p:txBody>
      </p:sp>
      <p:pic>
        <p:nvPicPr>
          <p:cNvPr id="2" name="Picture 1">
            <a:extLst>
              <a:ext uri="{FF2B5EF4-FFF2-40B4-BE49-F238E27FC236}">
                <a16:creationId xmlns:a16="http://schemas.microsoft.com/office/drawing/2014/main" id="{32D9C468-A101-AAE4-1D1A-F65224BDAC55}"/>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2136297" y="1778394"/>
            <a:ext cx="2555116" cy="822151"/>
          </a:xfrm>
          <a:prstGeom prst="rect">
            <a:avLst/>
          </a:prstGeom>
        </p:spPr>
      </p:pic>
      <p:pic>
        <p:nvPicPr>
          <p:cNvPr id="7" name="Picture 6">
            <a:extLst>
              <a:ext uri="{FF2B5EF4-FFF2-40B4-BE49-F238E27FC236}">
                <a16:creationId xmlns:a16="http://schemas.microsoft.com/office/drawing/2014/main" id="{91E4BAE5-154C-18E9-6017-A7328327A8F2}"/>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4691413" y="1524913"/>
            <a:ext cx="3060756" cy="1329112"/>
          </a:xfrm>
          <a:prstGeom prst="rect">
            <a:avLst/>
          </a:prstGeom>
        </p:spPr>
      </p:pic>
    </p:spTree>
    <p:extLst>
      <p:ext uri="{BB962C8B-B14F-4D97-AF65-F5344CB8AC3E}">
        <p14:creationId xmlns:p14="http://schemas.microsoft.com/office/powerpoint/2010/main" val="388326498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EB86C-FF81-202E-451A-C2A51F803F0E}"/>
              </a:ext>
            </a:extLst>
          </p:cNvPr>
          <p:cNvSpPr>
            <a:spLocks noGrp="1"/>
          </p:cNvSpPr>
          <p:nvPr>
            <p:ph type="title"/>
          </p:nvPr>
        </p:nvSpPr>
        <p:spPr/>
        <p:txBody>
          <a:bodyPr/>
          <a:lstStyle/>
          <a:p>
            <a:r>
              <a:rPr lang="es-ES_tradnl" dirty="0"/>
              <a:t>Control Flow </a:t>
            </a:r>
            <a:r>
              <a:rPr lang="es-ES_tradnl" dirty="0" err="1"/>
              <a:t>Statements</a:t>
            </a:r>
            <a:endParaRPr lang="es-ES_tradnl" dirty="0"/>
          </a:p>
        </p:txBody>
      </p:sp>
      <p:sp>
        <p:nvSpPr>
          <p:cNvPr id="5" name="Rectangle 4">
            <a:extLst>
              <a:ext uri="{FF2B5EF4-FFF2-40B4-BE49-F238E27FC236}">
                <a16:creationId xmlns:a16="http://schemas.microsoft.com/office/drawing/2014/main" id="{1782DE89-6655-7107-F9C3-73A8E0B6A049}"/>
              </a:ext>
            </a:extLst>
          </p:cNvPr>
          <p:cNvSpPr/>
          <p:nvPr/>
        </p:nvSpPr>
        <p:spPr>
          <a:xfrm>
            <a:off x="7068393" y="4958834"/>
            <a:ext cx="2286000"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language-tour#operators</a:t>
            </a:r>
            <a:endParaRPr lang="es-ES_tradnl" sz="600" dirty="0"/>
          </a:p>
        </p:txBody>
      </p:sp>
      <p:sp>
        <p:nvSpPr>
          <p:cNvPr id="4" name="Rectangle 3">
            <a:extLst>
              <a:ext uri="{FF2B5EF4-FFF2-40B4-BE49-F238E27FC236}">
                <a16:creationId xmlns:a16="http://schemas.microsoft.com/office/drawing/2014/main" id="{AC4742DB-D601-5F15-CE32-CC33FFE620E4}"/>
              </a:ext>
            </a:extLst>
          </p:cNvPr>
          <p:cNvSpPr/>
          <p:nvPr/>
        </p:nvSpPr>
        <p:spPr>
          <a:xfrm>
            <a:off x="2136297" y="1050276"/>
            <a:ext cx="1723604" cy="307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Break and Continue</a:t>
            </a:r>
          </a:p>
        </p:txBody>
      </p:sp>
      <p:pic>
        <p:nvPicPr>
          <p:cNvPr id="7" name="Picture 6">
            <a:extLst>
              <a:ext uri="{FF2B5EF4-FFF2-40B4-BE49-F238E27FC236}">
                <a16:creationId xmlns:a16="http://schemas.microsoft.com/office/drawing/2014/main" id="{91E4BAE5-154C-18E9-6017-A7328327A8F2}"/>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2708863" y="1531710"/>
            <a:ext cx="3702995" cy="1608000"/>
          </a:xfrm>
          <a:prstGeom prst="rect">
            <a:avLst/>
          </a:prstGeom>
        </p:spPr>
      </p:pic>
      <p:pic>
        <p:nvPicPr>
          <p:cNvPr id="6" name="Picture 5">
            <a:extLst>
              <a:ext uri="{FF2B5EF4-FFF2-40B4-BE49-F238E27FC236}">
                <a16:creationId xmlns:a16="http://schemas.microsoft.com/office/drawing/2014/main" id="{EDBA82E0-10CD-F37A-95A0-4F58E0F734F0}"/>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2708864" y="3245070"/>
            <a:ext cx="3579026" cy="848154"/>
          </a:xfrm>
          <a:prstGeom prst="rect">
            <a:avLst/>
          </a:prstGeom>
        </p:spPr>
      </p:pic>
    </p:spTree>
    <p:extLst>
      <p:ext uri="{BB962C8B-B14F-4D97-AF65-F5344CB8AC3E}">
        <p14:creationId xmlns:p14="http://schemas.microsoft.com/office/powerpoint/2010/main" val="117580786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EB86C-FF81-202E-451A-C2A51F803F0E}"/>
              </a:ext>
            </a:extLst>
          </p:cNvPr>
          <p:cNvSpPr>
            <a:spLocks noGrp="1"/>
          </p:cNvSpPr>
          <p:nvPr>
            <p:ph type="title"/>
          </p:nvPr>
        </p:nvSpPr>
        <p:spPr/>
        <p:txBody>
          <a:bodyPr/>
          <a:lstStyle/>
          <a:p>
            <a:r>
              <a:rPr lang="es-ES_tradnl" dirty="0"/>
              <a:t>Control Flow </a:t>
            </a:r>
            <a:r>
              <a:rPr lang="es-ES_tradnl" dirty="0" err="1"/>
              <a:t>Statements</a:t>
            </a:r>
            <a:endParaRPr lang="es-ES_tradnl" dirty="0"/>
          </a:p>
        </p:txBody>
      </p:sp>
      <p:sp>
        <p:nvSpPr>
          <p:cNvPr id="5" name="Rectangle 4">
            <a:extLst>
              <a:ext uri="{FF2B5EF4-FFF2-40B4-BE49-F238E27FC236}">
                <a16:creationId xmlns:a16="http://schemas.microsoft.com/office/drawing/2014/main" id="{1782DE89-6655-7107-F9C3-73A8E0B6A049}"/>
              </a:ext>
            </a:extLst>
          </p:cNvPr>
          <p:cNvSpPr/>
          <p:nvPr/>
        </p:nvSpPr>
        <p:spPr>
          <a:xfrm>
            <a:off x="7068393" y="4958834"/>
            <a:ext cx="2286000"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language-tour#operators</a:t>
            </a:r>
            <a:endParaRPr lang="es-ES_tradnl" sz="600" dirty="0"/>
          </a:p>
        </p:txBody>
      </p:sp>
      <p:sp>
        <p:nvSpPr>
          <p:cNvPr id="4" name="Rectangle 3">
            <a:extLst>
              <a:ext uri="{FF2B5EF4-FFF2-40B4-BE49-F238E27FC236}">
                <a16:creationId xmlns:a16="http://schemas.microsoft.com/office/drawing/2014/main" id="{AC4742DB-D601-5F15-CE32-CC33FFE620E4}"/>
              </a:ext>
            </a:extLst>
          </p:cNvPr>
          <p:cNvSpPr/>
          <p:nvPr/>
        </p:nvSpPr>
        <p:spPr>
          <a:xfrm>
            <a:off x="2136297" y="1050276"/>
            <a:ext cx="1723604" cy="307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Switch &amp; Case</a:t>
            </a:r>
          </a:p>
        </p:txBody>
      </p:sp>
      <p:pic>
        <p:nvPicPr>
          <p:cNvPr id="2" name="Picture 1">
            <a:extLst>
              <a:ext uri="{FF2B5EF4-FFF2-40B4-BE49-F238E27FC236}">
                <a16:creationId xmlns:a16="http://schemas.microsoft.com/office/drawing/2014/main" id="{E34DC435-0E3D-D196-AC3B-4042B92E9449}"/>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4210316" y="1050276"/>
            <a:ext cx="1599765" cy="3329654"/>
          </a:xfrm>
          <a:prstGeom prst="rect">
            <a:avLst/>
          </a:prstGeom>
        </p:spPr>
      </p:pic>
    </p:spTree>
    <p:extLst>
      <p:ext uri="{BB962C8B-B14F-4D97-AF65-F5344CB8AC3E}">
        <p14:creationId xmlns:p14="http://schemas.microsoft.com/office/powerpoint/2010/main" val="107337260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EB86C-FF81-202E-451A-C2A51F803F0E}"/>
              </a:ext>
            </a:extLst>
          </p:cNvPr>
          <p:cNvSpPr>
            <a:spLocks noGrp="1"/>
          </p:cNvSpPr>
          <p:nvPr>
            <p:ph type="title"/>
          </p:nvPr>
        </p:nvSpPr>
        <p:spPr/>
        <p:txBody>
          <a:bodyPr/>
          <a:lstStyle/>
          <a:p>
            <a:r>
              <a:rPr lang="es-ES_tradnl" dirty="0" err="1"/>
              <a:t>Exceptions</a:t>
            </a:r>
            <a:endParaRPr lang="es-ES_tradnl" dirty="0"/>
          </a:p>
        </p:txBody>
      </p:sp>
      <p:sp>
        <p:nvSpPr>
          <p:cNvPr id="6" name="Text Placeholder 5">
            <a:extLst>
              <a:ext uri="{FF2B5EF4-FFF2-40B4-BE49-F238E27FC236}">
                <a16:creationId xmlns:a16="http://schemas.microsoft.com/office/drawing/2014/main" id="{8DF09B30-DF5E-6332-E756-C2CEE2EF0BF8}"/>
              </a:ext>
            </a:extLst>
          </p:cNvPr>
          <p:cNvSpPr>
            <a:spLocks noGrp="1"/>
          </p:cNvSpPr>
          <p:nvPr>
            <p:ph type="body" idx="1"/>
          </p:nvPr>
        </p:nvSpPr>
        <p:spPr/>
        <p:txBody>
          <a:bodyPr/>
          <a:lstStyle/>
          <a:p>
            <a:r>
              <a:rPr lang="es-ES_tradnl" dirty="0"/>
              <a:t>Dart suple tipos de </a:t>
            </a:r>
            <a:r>
              <a:rPr lang="es-ES_tradnl" dirty="0" err="1"/>
              <a:t>exception</a:t>
            </a:r>
            <a:r>
              <a:rPr lang="es-ES_tradnl" dirty="0"/>
              <a:t> y error.  </a:t>
            </a:r>
          </a:p>
        </p:txBody>
      </p:sp>
      <p:sp>
        <p:nvSpPr>
          <p:cNvPr id="5" name="Rectangle 4">
            <a:extLst>
              <a:ext uri="{FF2B5EF4-FFF2-40B4-BE49-F238E27FC236}">
                <a16:creationId xmlns:a16="http://schemas.microsoft.com/office/drawing/2014/main" id="{1782DE89-6655-7107-F9C3-73A8E0B6A049}"/>
              </a:ext>
            </a:extLst>
          </p:cNvPr>
          <p:cNvSpPr/>
          <p:nvPr/>
        </p:nvSpPr>
        <p:spPr>
          <a:xfrm>
            <a:off x="6971289" y="4958834"/>
            <a:ext cx="2286000"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language-tour#exceptions</a:t>
            </a:r>
            <a:endParaRPr lang="es-ES_tradnl" sz="600" dirty="0"/>
          </a:p>
        </p:txBody>
      </p:sp>
      <p:pic>
        <p:nvPicPr>
          <p:cNvPr id="7" name="Picture 6">
            <a:extLst>
              <a:ext uri="{FF2B5EF4-FFF2-40B4-BE49-F238E27FC236}">
                <a16:creationId xmlns:a16="http://schemas.microsoft.com/office/drawing/2014/main" id="{758D2892-4088-07D7-82C0-D47544BB837A}"/>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2326523" y="1620599"/>
            <a:ext cx="5075054" cy="321206"/>
          </a:xfrm>
          <a:prstGeom prst="rect">
            <a:avLst/>
          </a:prstGeom>
        </p:spPr>
      </p:pic>
      <p:pic>
        <p:nvPicPr>
          <p:cNvPr id="8" name="Picture 7">
            <a:extLst>
              <a:ext uri="{FF2B5EF4-FFF2-40B4-BE49-F238E27FC236}">
                <a16:creationId xmlns:a16="http://schemas.microsoft.com/office/drawing/2014/main" id="{60D6CA09-013C-3CFC-F0C2-FF44EF81391E}"/>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2326523" y="1993560"/>
            <a:ext cx="2346690" cy="368912"/>
          </a:xfrm>
          <a:prstGeom prst="rect">
            <a:avLst/>
          </a:prstGeom>
        </p:spPr>
      </p:pic>
      <p:pic>
        <p:nvPicPr>
          <p:cNvPr id="9" name="Picture 8">
            <a:extLst>
              <a:ext uri="{FF2B5EF4-FFF2-40B4-BE49-F238E27FC236}">
                <a16:creationId xmlns:a16="http://schemas.microsoft.com/office/drawing/2014/main" id="{CF7346B4-FE32-ED46-BA3E-B275299F0F10}"/>
              </a:ext>
            </a:extLst>
          </p:cNvPr>
          <p:cNvPicPr>
            <a:picLocks noChangeAspect="1"/>
          </p:cNvPicPr>
          <p:nvPr/>
        </p:nvPicPr>
        <p:blipFill>
          <a:blip r:embed="rId5">
            <a:clrChange>
              <a:clrFrom>
                <a:srgbClr val="F5F5F5"/>
              </a:clrFrom>
              <a:clrTo>
                <a:srgbClr val="F5F5F5">
                  <a:alpha val="0"/>
                </a:srgbClr>
              </a:clrTo>
            </a:clrChange>
          </a:blip>
          <a:stretch>
            <a:fillRect/>
          </a:stretch>
        </p:blipFill>
        <p:spPr>
          <a:xfrm>
            <a:off x="3291950" y="2362472"/>
            <a:ext cx="2813106" cy="2071188"/>
          </a:xfrm>
          <a:prstGeom prst="rect">
            <a:avLst/>
          </a:prstGeom>
        </p:spPr>
      </p:pic>
    </p:spTree>
    <p:extLst>
      <p:ext uri="{BB962C8B-B14F-4D97-AF65-F5344CB8AC3E}">
        <p14:creationId xmlns:p14="http://schemas.microsoft.com/office/powerpoint/2010/main" val="27451007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EB86C-FF81-202E-451A-C2A51F803F0E}"/>
              </a:ext>
            </a:extLst>
          </p:cNvPr>
          <p:cNvSpPr>
            <a:spLocks noGrp="1"/>
          </p:cNvSpPr>
          <p:nvPr>
            <p:ph type="title"/>
          </p:nvPr>
        </p:nvSpPr>
        <p:spPr/>
        <p:txBody>
          <a:bodyPr/>
          <a:lstStyle/>
          <a:p>
            <a:r>
              <a:rPr lang="es-ES_tradnl" dirty="0" err="1"/>
              <a:t>Exceptions</a:t>
            </a:r>
            <a:endParaRPr lang="es-ES_tradnl" dirty="0"/>
          </a:p>
        </p:txBody>
      </p:sp>
      <p:sp>
        <p:nvSpPr>
          <p:cNvPr id="5" name="Rectangle 4">
            <a:extLst>
              <a:ext uri="{FF2B5EF4-FFF2-40B4-BE49-F238E27FC236}">
                <a16:creationId xmlns:a16="http://schemas.microsoft.com/office/drawing/2014/main" id="{1782DE89-6655-7107-F9C3-73A8E0B6A049}"/>
              </a:ext>
            </a:extLst>
          </p:cNvPr>
          <p:cNvSpPr/>
          <p:nvPr/>
        </p:nvSpPr>
        <p:spPr>
          <a:xfrm>
            <a:off x="6971289" y="4958834"/>
            <a:ext cx="2286000" cy="184666"/>
          </a:xfrm>
          <a:prstGeom prst="rect">
            <a:avLst/>
          </a:prstGeom>
        </p:spPr>
        <p:txBody>
          <a:bodyPr wrap="square">
            <a:spAutoFit/>
          </a:bodyPr>
          <a:lstStyle/>
          <a:p>
            <a:r>
              <a:rPr lang="es-ES_tradnl" sz="600" dirty="0"/>
              <a:t>https://</a:t>
            </a:r>
            <a:r>
              <a:rPr lang="es-ES_tradnl" sz="600" dirty="0" err="1"/>
              <a:t>dart.dev</a:t>
            </a:r>
            <a:r>
              <a:rPr lang="es-ES_tradnl" sz="600" dirty="0"/>
              <a:t>/guides/</a:t>
            </a:r>
            <a:r>
              <a:rPr lang="es-ES_tradnl" sz="600" dirty="0" err="1"/>
              <a:t>language</a:t>
            </a:r>
            <a:r>
              <a:rPr lang="es-ES_tradnl" sz="600" dirty="0"/>
              <a:t>/</a:t>
            </a:r>
            <a:r>
              <a:rPr lang="es-ES_tradnl" sz="600" dirty="0" err="1"/>
              <a:t>language-tour#exceptions</a:t>
            </a:r>
            <a:endParaRPr lang="es-ES_tradnl" sz="600" dirty="0"/>
          </a:p>
        </p:txBody>
      </p:sp>
      <p:pic>
        <p:nvPicPr>
          <p:cNvPr id="9" name="Picture 8">
            <a:extLst>
              <a:ext uri="{FF2B5EF4-FFF2-40B4-BE49-F238E27FC236}">
                <a16:creationId xmlns:a16="http://schemas.microsoft.com/office/drawing/2014/main" id="{CF7346B4-FE32-ED46-BA3E-B275299F0F10}"/>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3122017" y="1216133"/>
            <a:ext cx="3682422" cy="2711234"/>
          </a:xfrm>
          <a:prstGeom prst="rect">
            <a:avLst/>
          </a:prstGeom>
        </p:spPr>
      </p:pic>
    </p:spTree>
    <p:extLst>
      <p:ext uri="{BB962C8B-B14F-4D97-AF65-F5344CB8AC3E}">
        <p14:creationId xmlns:p14="http://schemas.microsoft.com/office/powerpoint/2010/main" val="295187819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idx="4294967295"/>
          </p:nvPr>
        </p:nvSpPr>
        <p:spPr>
          <a:xfrm>
            <a:off x="702129" y="1180579"/>
            <a:ext cx="6864280" cy="1159800"/>
          </a:xfrm>
          <a:prstGeom prst="rect">
            <a:avLst/>
          </a:prstGeom>
          <a:effectLst>
            <a:outerShdw blurRad="285750" dist="9525" algn="bl" rotWithShape="0">
              <a:srgbClr val="010E1B">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s-ES_tradnl" sz="7200" dirty="0">
                <a:solidFill>
                  <a:schemeClr val="accent4"/>
                </a:solidFill>
                <a:latin typeface="Roboto" panose="02000000000000000000" pitchFamily="2" charset="0"/>
                <a:ea typeface="Roboto" panose="02000000000000000000" pitchFamily="2" charset="0"/>
              </a:rPr>
              <a:t>Dart Orientado a Objetos </a:t>
            </a:r>
            <a:endParaRPr lang="es-ES_tradnl" sz="7200" noProof="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513341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a:t>Clases</a:t>
            </a:r>
          </a:p>
        </p:txBody>
      </p:sp>
      <p:pic>
        <p:nvPicPr>
          <p:cNvPr id="4" name="Picture 3">
            <a:extLst>
              <a:ext uri="{FF2B5EF4-FFF2-40B4-BE49-F238E27FC236}">
                <a16:creationId xmlns:a16="http://schemas.microsoft.com/office/drawing/2014/main" id="{75FC3554-4BAF-6E76-7F43-D1912CBD4AE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68977" y="1661594"/>
            <a:ext cx="2808219" cy="1820311"/>
          </a:xfrm>
          <a:prstGeom prst="rect">
            <a:avLst/>
          </a:prstGeom>
        </p:spPr>
      </p:pic>
      <p:pic>
        <p:nvPicPr>
          <p:cNvPr id="6" name="Picture 5">
            <a:extLst>
              <a:ext uri="{FF2B5EF4-FFF2-40B4-BE49-F238E27FC236}">
                <a16:creationId xmlns:a16="http://schemas.microsoft.com/office/drawing/2014/main" id="{40420D84-9326-1E82-F142-C98AE514691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99171" y="1730518"/>
            <a:ext cx="2994053" cy="1569172"/>
          </a:xfrm>
          <a:prstGeom prst="rect">
            <a:avLst/>
          </a:prstGeom>
        </p:spPr>
      </p:pic>
    </p:spTree>
    <p:extLst>
      <p:ext uri="{BB962C8B-B14F-4D97-AF65-F5344CB8AC3E}">
        <p14:creationId xmlns:p14="http://schemas.microsoft.com/office/powerpoint/2010/main" val="183248939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a:t>Clases</a:t>
            </a:r>
          </a:p>
        </p:txBody>
      </p:sp>
      <p:pic>
        <p:nvPicPr>
          <p:cNvPr id="3" name="Picture 2">
            <a:extLst>
              <a:ext uri="{FF2B5EF4-FFF2-40B4-BE49-F238E27FC236}">
                <a16:creationId xmlns:a16="http://schemas.microsoft.com/office/drawing/2014/main" id="{AE6333FB-3ADF-4907-1CB1-4010EBCDA070}"/>
              </a:ext>
            </a:extLst>
          </p:cNvPr>
          <p:cNvPicPr>
            <a:picLocks noChangeAspect="1"/>
          </p:cNvPicPr>
          <p:nvPr/>
        </p:nvPicPr>
        <p:blipFill>
          <a:blip r:embed="rId3"/>
          <a:stretch>
            <a:fillRect/>
          </a:stretch>
        </p:blipFill>
        <p:spPr>
          <a:xfrm>
            <a:off x="3419059" y="241151"/>
            <a:ext cx="2123985" cy="46611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58607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a:t>Accesibilidad de Clases</a:t>
            </a:r>
          </a:p>
        </p:txBody>
      </p:sp>
      <p:sp>
        <p:nvSpPr>
          <p:cNvPr id="5" name="Text Placeholder 4">
            <a:extLst>
              <a:ext uri="{FF2B5EF4-FFF2-40B4-BE49-F238E27FC236}">
                <a16:creationId xmlns:a16="http://schemas.microsoft.com/office/drawing/2014/main" id="{A75841C8-9771-2B01-D27C-114D09139539}"/>
              </a:ext>
            </a:extLst>
          </p:cNvPr>
          <p:cNvSpPr>
            <a:spLocks noGrp="1"/>
          </p:cNvSpPr>
          <p:nvPr>
            <p:ph type="body" idx="1"/>
          </p:nvPr>
        </p:nvSpPr>
        <p:spPr>
          <a:xfrm>
            <a:off x="4685288" y="1026000"/>
            <a:ext cx="2851612" cy="3091500"/>
          </a:xfrm>
        </p:spPr>
        <p:txBody>
          <a:bodyPr/>
          <a:lstStyle/>
          <a:p>
            <a:r>
              <a:rPr lang="es-ES_tradnl" sz="1600" dirty="0"/>
              <a:t>En Dart no existen las palabras reservadas </a:t>
            </a:r>
            <a:r>
              <a:rPr lang="es-ES_tradnl" sz="1600" i="1" dirty="0" err="1"/>
              <a:t>private</a:t>
            </a:r>
            <a:r>
              <a:rPr lang="es-ES_tradnl" sz="1600" dirty="0"/>
              <a:t> ni </a:t>
            </a:r>
            <a:r>
              <a:rPr lang="es-ES_tradnl" sz="1600" i="1" dirty="0" err="1"/>
              <a:t>public</a:t>
            </a:r>
            <a:r>
              <a:rPr lang="es-ES_tradnl" sz="1600" i="1" dirty="0"/>
              <a:t>.</a:t>
            </a:r>
          </a:p>
          <a:p>
            <a:r>
              <a:rPr lang="es-ES_tradnl" sz="1600" dirty="0"/>
              <a:t>En Dart todo es público, pero cuando colocamos un </a:t>
            </a:r>
            <a:r>
              <a:rPr lang="es-ES_tradnl" sz="1600" dirty="0" err="1"/>
              <a:t>underscore</a:t>
            </a:r>
            <a:r>
              <a:rPr lang="es-ES_tradnl" sz="1600" dirty="0"/>
              <a:t> ( _ ) en una función, variable, o clase. Estas se vuelven privadas.</a:t>
            </a:r>
          </a:p>
          <a:p>
            <a:r>
              <a:rPr lang="es-ES_tradnl" sz="1600" dirty="0"/>
              <a:t>Funciones globales declaradas como privadas se convierten en funciones </a:t>
            </a:r>
            <a:r>
              <a:rPr lang="es-ES_tradnl" sz="1600" dirty="0" err="1"/>
              <a:t>fileprivate</a:t>
            </a:r>
            <a:endParaRPr lang="es-ES_tradnl" sz="1600" dirty="0"/>
          </a:p>
        </p:txBody>
      </p:sp>
      <p:pic>
        <p:nvPicPr>
          <p:cNvPr id="4" name="Picture 3">
            <a:extLst>
              <a:ext uri="{FF2B5EF4-FFF2-40B4-BE49-F238E27FC236}">
                <a16:creationId xmlns:a16="http://schemas.microsoft.com/office/drawing/2014/main" id="{64B91884-5F4F-8A04-4748-98399CE59BA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09169" y="1066493"/>
            <a:ext cx="2776119" cy="3010514"/>
          </a:xfrm>
          <a:prstGeom prst="rect">
            <a:avLst/>
          </a:prstGeom>
        </p:spPr>
      </p:pic>
    </p:spTree>
    <p:extLst>
      <p:ext uri="{BB962C8B-B14F-4D97-AF65-F5344CB8AC3E}">
        <p14:creationId xmlns:p14="http://schemas.microsoft.com/office/powerpoint/2010/main" val="33892780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0;p27">
            <a:extLst>
              <a:ext uri="{FF2B5EF4-FFF2-40B4-BE49-F238E27FC236}">
                <a16:creationId xmlns:a16="http://schemas.microsoft.com/office/drawing/2014/main" id="{97900172-7A13-479D-F3A0-AF2C621E4E9D}"/>
              </a:ext>
            </a:extLst>
          </p:cNvPr>
          <p:cNvSpPr txBox="1">
            <a:spLocks/>
          </p:cNvSpPr>
          <p:nvPr/>
        </p:nvSpPr>
        <p:spPr>
          <a:xfrm>
            <a:off x="212272" y="184535"/>
            <a:ext cx="6495000" cy="476771"/>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9pPr>
          </a:lstStyle>
          <a:p>
            <a:pPr algn="l"/>
            <a:r>
              <a:rPr lang="es-ES_tradnl" sz="3200">
                <a:solidFill>
                  <a:schemeClr val="accent4"/>
                </a:solidFill>
                <a:latin typeface="Roboto" panose="02000000000000000000" pitchFamily="2" charset="0"/>
                <a:ea typeface="Roboto" panose="02000000000000000000" pitchFamily="2" charset="0"/>
              </a:rPr>
              <a:t>¿Qué es Flutter?</a:t>
            </a:r>
            <a:endParaRPr lang="es-ES_tradnl" sz="3200" dirty="0">
              <a:solidFill>
                <a:schemeClr val="accent4"/>
              </a:solidFill>
              <a:latin typeface="Roboto" panose="02000000000000000000" pitchFamily="2" charset="0"/>
              <a:ea typeface="Roboto" panose="02000000000000000000" pitchFamily="2" charset="0"/>
            </a:endParaRPr>
          </a:p>
        </p:txBody>
      </p:sp>
      <p:pic>
        <p:nvPicPr>
          <p:cNvPr id="3" name="Picture 2" descr="Flutter Logo Vector (SVG, PDF, Ai, EPS, CDR) Free Download - Logowik.com">
            <a:extLst>
              <a:ext uri="{FF2B5EF4-FFF2-40B4-BE49-F238E27FC236}">
                <a16:creationId xmlns:a16="http://schemas.microsoft.com/office/drawing/2014/main" id="{26EB0F50-29EF-943F-FDFE-F44C721FF4E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8183" y="165560"/>
            <a:ext cx="685817" cy="51472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B448B3-8955-84D1-51D7-EB0EC2A60F26}"/>
              </a:ext>
            </a:extLst>
          </p:cNvPr>
          <p:cNvSpPr/>
          <p:nvPr/>
        </p:nvSpPr>
        <p:spPr>
          <a:xfrm>
            <a:off x="742933" y="953337"/>
            <a:ext cx="7715250"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Es un set de herramientas portátiles para poder crear interfaces de usuario para dispositivos móviles, escritorios y web, compilados de forma nativa.</a:t>
            </a:r>
          </a:p>
        </p:txBody>
      </p:sp>
      <p:sp>
        <p:nvSpPr>
          <p:cNvPr id="7" name="Rectangle 6">
            <a:extLst>
              <a:ext uri="{FF2B5EF4-FFF2-40B4-BE49-F238E27FC236}">
                <a16:creationId xmlns:a16="http://schemas.microsoft.com/office/drawing/2014/main" id="{0D20C7F8-E0F9-A27F-E133-62EFACBADF1D}"/>
              </a:ext>
            </a:extLst>
          </p:cNvPr>
          <p:cNvSpPr/>
          <p:nvPr/>
        </p:nvSpPr>
        <p:spPr>
          <a:xfrm>
            <a:off x="742933" y="2114550"/>
            <a:ext cx="7715250" cy="914400"/>
          </a:xfrm>
          <a:prstGeom prst="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Este funciona con el lenguaje de programación Dart, el cual fue publicado por Google en Octubre de 2011</a:t>
            </a:r>
          </a:p>
        </p:txBody>
      </p:sp>
    </p:spTree>
    <p:extLst>
      <p:ext uri="{BB962C8B-B14F-4D97-AF65-F5344CB8AC3E}">
        <p14:creationId xmlns:p14="http://schemas.microsoft.com/office/powerpoint/2010/main" val="155146122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a:t>Accesibilidad de Clases</a:t>
            </a:r>
          </a:p>
        </p:txBody>
      </p:sp>
      <p:sp>
        <p:nvSpPr>
          <p:cNvPr id="5" name="Text Placeholder 4">
            <a:extLst>
              <a:ext uri="{FF2B5EF4-FFF2-40B4-BE49-F238E27FC236}">
                <a16:creationId xmlns:a16="http://schemas.microsoft.com/office/drawing/2014/main" id="{A75841C8-9771-2B01-D27C-114D09139539}"/>
              </a:ext>
            </a:extLst>
          </p:cNvPr>
          <p:cNvSpPr>
            <a:spLocks noGrp="1"/>
          </p:cNvSpPr>
          <p:nvPr>
            <p:ph type="body" idx="1"/>
          </p:nvPr>
        </p:nvSpPr>
        <p:spPr>
          <a:xfrm>
            <a:off x="4685288" y="1026000"/>
            <a:ext cx="2851612" cy="3091500"/>
          </a:xfrm>
        </p:spPr>
        <p:txBody>
          <a:bodyPr/>
          <a:lstStyle/>
          <a:p>
            <a:r>
              <a:rPr lang="es-ES_tradnl" sz="1600" dirty="0"/>
              <a:t>En Dart no existen las palabras reservadas </a:t>
            </a:r>
            <a:r>
              <a:rPr lang="es-ES_tradnl" sz="1600" i="1" dirty="0" err="1"/>
              <a:t>private</a:t>
            </a:r>
            <a:r>
              <a:rPr lang="es-ES_tradnl" sz="1600" dirty="0"/>
              <a:t> ni </a:t>
            </a:r>
            <a:r>
              <a:rPr lang="es-ES_tradnl" sz="1600" i="1" dirty="0" err="1"/>
              <a:t>public</a:t>
            </a:r>
            <a:r>
              <a:rPr lang="es-ES_tradnl" sz="1600" i="1" dirty="0"/>
              <a:t>.</a:t>
            </a:r>
          </a:p>
          <a:p>
            <a:r>
              <a:rPr lang="es-ES_tradnl" sz="1600" dirty="0"/>
              <a:t>En Dart todo es público, pero cuando colocamos un </a:t>
            </a:r>
            <a:r>
              <a:rPr lang="es-ES_tradnl" sz="1600" dirty="0" err="1"/>
              <a:t>underscore</a:t>
            </a:r>
            <a:r>
              <a:rPr lang="es-ES_tradnl" sz="1600" dirty="0"/>
              <a:t> ( _ ) en una función, variable, o clase. Estas se vuelven privadas.</a:t>
            </a:r>
          </a:p>
          <a:p>
            <a:r>
              <a:rPr lang="es-ES_tradnl" sz="1600" dirty="0"/>
              <a:t>Funciones globales declaradas como privadas se convierten en funciones </a:t>
            </a:r>
            <a:r>
              <a:rPr lang="es-ES_tradnl" sz="1600" dirty="0" err="1"/>
              <a:t>fileprivate</a:t>
            </a:r>
            <a:endParaRPr lang="es-ES_tradnl" sz="1600" dirty="0"/>
          </a:p>
        </p:txBody>
      </p:sp>
      <p:pic>
        <p:nvPicPr>
          <p:cNvPr id="3" name="Picture 2">
            <a:extLst>
              <a:ext uri="{FF2B5EF4-FFF2-40B4-BE49-F238E27FC236}">
                <a16:creationId xmlns:a16="http://schemas.microsoft.com/office/drawing/2014/main" id="{F7659293-5C15-ED5E-BA2F-A555AE3F7A49}"/>
              </a:ext>
            </a:extLst>
          </p:cNvPr>
          <p:cNvPicPr>
            <a:picLocks noChangeAspect="1"/>
          </p:cNvPicPr>
          <p:nvPr/>
        </p:nvPicPr>
        <p:blipFill>
          <a:blip r:embed="rId3"/>
          <a:stretch>
            <a:fillRect/>
          </a:stretch>
        </p:blipFill>
        <p:spPr>
          <a:xfrm>
            <a:off x="2111347" y="2241550"/>
            <a:ext cx="2984665" cy="660400"/>
          </a:xfrm>
          <a:prstGeom prst="rect">
            <a:avLst/>
          </a:prstGeom>
        </p:spPr>
      </p:pic>
    </p:spTree>
    <p:extLst>
      <p:ext uri="{BB962C8B-B14F-4D97-AF65-F5344CB8AC3E}">
        <p14:creationId xmlns:p14="http://schemas.microsoft.com/office/powerpoint/2010/main" val="23157440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a:t>Clases Abstractas</a:t>
            </a:r>
          </a:p>
        </p:txBody>
      </p:sp>
      <p:pic>
        <p:nvPicPr>
          <p:cNvPr id="8" name="Picture 7">
            <a:extLst>
              <a:ext uri="{FF2B5EF4-FFF2-40B4-BE49-F238E27FC236}">
                <a16:creationId xmlns:a16="http://schemas.microsoft.com/office/drawing/2014/main" id="{43D740B6-1362-F10C-DC98-E05CA520E102}"/>
              </a:ext>
            </a:extLst>
          </p:cNvPr>
          <p:cNvPicPr>
            <a:picLocks noChangeAspect="1"/>
          </p:cNvPicPr>
          <p:nvPr/>
        </p:nvPicPr>
        <p:blipFill>
          <a:blip r:embed="rId3"/>
          <a:stretch>
            <a:fillRect/>
          </a:stretch>
        </p:blipFill>
        <p:spPr>
          <a:xfrm>
            <a:off x="3129707" y="1494329"/>
            <a:ext cx="3194459" cy="2154842"/>
          </a:xfrm>
          <a:prstGeom prst="rect">
            <a:avLst/>
          </a:prstGeom>
        </p:spPr>
      </p:pic>
    </p:spTree>
    <p:extLst>
      <p:ext uri="{BB962C8B-B14F-4D97-AF65-F5344CB8AC3E}">
        <p14:creationId xmlns:p14="http://schemas.microsoft.com/office/powerpoint/2010/main" val="321509853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23448F-3309-CF02-947B-83A6AB9DA54A}"/>
              </a:ext>
            </a:extLst>
          </p:cNvPr>
          <p:cNvSpPr/>
          <p:nvPr/>
        </p:nvSpPr>
        <p:spPr>
          <a:xfrm>
            <a:off x="1820708" y="1026000"/>
            <a:ext cx="267037" cy="309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a:t>Clases Abstractas</a:t>
            </a:r>
          </a:p>
        </p:txBody>
      </p:sp>
      <p:pic>
        <p:nvPicPr>
          <p:cNvPr id="8" name="Picture 7">
            <a:extLst>
              <a:ext uri="{FF2B5EF4-FFF2-40B4-BE49-F238E27FC236}">
                <a16:creationId xmlns:a16="http://schemas.microsoft.com/office/drawing/2014/main" id="{43D740B6-1362-F10C-DC98-E05CA520E102}"/>
              </a:ext>
            </a:extLst>
          </p:cNvPr>
          <p:cNvPicPr>
            <a:picLocks noChangeAspect="1"/>
          </p:cNvPicPr>
          <p:nvPr/>
        </p:nvPicPr>
        <p:blipFill>
          <a:blip r:embed="rId3"/>
          <a:stretch>
            <a:fillRect/>
          </a:stretch>
        </p:blipFill>
        <p:spPr>
          <a:xfrm>
            <a:off x="139460" y="1923208"/>
            <a:ext cx="2415210" cy="1629195"/>
          </a:xfrm>
          <a:prstGeom prst="rect">
            <a:avLst/>
          </a:prstGeom>
        </p:spPr>
      </p:pic>
      <p:pic>
        <p:nvPicPr>
          <p:cNvPr id="4" name="Picture 3">
            <a:extLst>
              <a:ext uri="{FF2B5EF4-FFF2-40B4-BE49-F238E27FC236}">
                <a16:creationId xmlns:a16="http://schemas.microsoft.com/office/drawing/2014/main" id="{23990E4B-C44F-1F30-16B8-37DDB81613CB}"/>
              </a:ext>
            </a:extLst>
          </p:cNvPr>
          <p:cNvPicPr>
            <a:picLocks noChangeAspect="1"/>
          </p:cNvPicPr>
          <p:nvPr/>
        </p:nvPicPr>
        <p:blipFill>
          <a:blip r:embed="rId4"/>
          <a:stretch>
            <a:fillRect/>
          </a:stretch>
        </p:blipFill>
        <p:spPr>
          <a:xfrm>
            <a:off x="2628507" y="1367880"/>
            <a:ext cx="2561792" cy="2071236"/>
          </a:xfrm>
          <a:prstGeom prst="rect">
            <a:avLst/>
          </a:prstGeom>
        </p:spPr>
      </p:pic>
      <p:sp>
        <p:nvSpPr>
          <p:cNvPr id="5" name="TextBox 4">
            <a:extLst>
              <a:ext uri="{FF2B5EF4-FFF2-40B4-BE49-F238E27FC236}">
                <a16:creationId xmlns:a16="http://schemas.microsoft.com/office/drawing/2014/main" id="{786E1563-0C77-7819-78AD-1766BC967370}"/>
              </a:ext>
            </a:extLst>
          </p:cNvPr>
          <p:cNvSpPr txBox="1"/>
          <p:nvPr/>
        </p:nvSpPr>
        <p:spPr>
          <a:xfrm>
            <a:off x="2628507" y="1133255"/>
            <a:ext cx="832279" cy="307777"/>
          </a:xfrm>
          <a:prstGeom prst="rect">
            <a:avLst/>
          </a:prstGeom>
          <a:noFill/>
        </p:spPr>
        <p:txBody>
          <a:bodyPr wrap="none" rtlCol="0">
            <a:spAutoFit/>
          </a:bodyPr>
          <a:lstStyle/>
          <a:p>
            <a:r>
              <a:rPr lang="es-ES_tradnl" dirty="0" err="1"/>
              <a:t>Extends</a:t>
            </a:r>
            <a:endParaRPr lang="es-ES_tradnl" dirty="0"/>
          </a:p>
        </p:txBody>
      </p:sp>
      <p:pic>
        <p:nvPicPr>
          <p:cNvPr id="6" name="Picture 5">
            <a:extLst>
              <a:ext uri="{FF2B5EF4-FFF2-40B4-BE49-F238E27FC236}">
                <a16:creationId xmlns:a16="http://schemas.microsoft.com/office/drawing/2014/main" id="{5ABC2784-51F4-6472-5B09-809713D23DCC}"/>
              </a:ext>
            </a:extLst>
          </p:cNvPr>
          <p:cNvPicPr>
            <a:picLocks noChangeAspect="1"/>
          </p:cNvPicPr>
          <p:nvPr/>
        </p:nvPicPr>
        <p:blipFill>
          <a:blip r:embed="rId5"/>
          <a:stretch>
            <a:fillRect/>
          </a:stretch>
        </p:blipFill>
        <p:spPr>
          <a:xfrm>
            <a:off x="5066682" y="1188898"/>
            <a:ext cx="2742132" cy="2765703"/>
          </a:xfrm>
          <a:prstGeom prst="rect">
            <a:avLst/>
          </a:prstGeom>
        </p:spPr>
      </p:pic>
      <p:sp>
        <p:nvSpPr>
          <p:cNvPr id="9" name="TextBox 8">
            <a:extLst>
              <a:ext uri="{FF2B5EF4-FFF2-40B4-BE49-F238E27FC236}">
                <a16:creationId xmlns:a16="http://schemas.microsoft.com/office/drawing/2014/main" id="{BD5E2ADD-D258-D722-EC60-597FCFB7590C}"/>
              </a:ext>
            </a:extLst>
          </p:cNvPr>
          <p:cNvSpPr txBox="1"/>
          <p:nvPr/>
        </p:nvSpPr>
        <p:spPr>
          <a:xfrm>
            <a:off x="5080394" y="947138"/>
            <a:ext cx="1109599" cy="307777"/>
          </a:xfrm>
          <a:prstGeom prst="rect">
            <a:avLst/>
          </a:prstGeom>
          <a:noFill/>
        </p:spPr>
        <p:txBody>
          <a:bodyPr wrap="none" rtlCol="0">
            <a:spAutoFit/>
          </a:bodyPr>
          <a:lstStyle/>
          <a:p>
            <a:r>
              <a:rPr lang="es-ES_tradnl" dirty="0" err="1"/>
              <a:t>Implements</a:t>
            </a:r>
            <a:endParaRPr lang="es-ES_tradnl" dirty="0"/>
          </a:p>
        </p:txBody>
      </p:sp>
    </p:spTree>
    <p:extLst>
      <p:ext uri="{BB962C8B-B14F-4D97-AF65-F5344CB8AC3E}">
        <p14:creationId xmlns:p14="http://schemas.microsoft.com/office/powerpoint/2010/main" val="97653357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err="1"/>
              <a:t>Enums</a:t>
            </a:r>
            <a:endParaRPr lang="es-ES_tradnl" dirty="0"/>
          </a:p>
        </p:txBody>
      </p:sp>
      <p:pic>
        <p:nvPicPr>
          <p:cNvPr id="12" name="Picture 11">
            <a:extLst>
              <a:ext uri="{FF2B5EF4-FFF2-40B4-BE49-F238E27FC236}">
                <a16:creationId xmlns:a16="http://schemas.microsoft.com/office/drawing/2014/main" id="{9DA4E201-BEA9-C92D-EE39-85E4E5AA98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3915" y="1399432"/>
            <a:ext cx="2296170" cy="1632537"/>
          </a:xfrm>
          <a:prstGeom prst="rect">
            <a:avLst/>
          </a:prstGeom>
        </p:spPr>
      </p:pic>
      <p:sp>
        <p:nvSpPr>
          <p:cNvPr id="13" name="Rectangle 12">
            <a:extLst>
              <a:ext uri="{FF2B5EF4-FFF2-40B4-BE49-F238E27FC236}">
                <a16:creationId xmlns:a16="http://schemas.microsoft.com/office/drawing/2014/main" id="{2E536A6E-A03D-5D05-E3F5-0501DAF6ABDB}"/>
              </a:ext>
            </a:extLst>
          </p:cNvPr>
          <p:cNvSpPr/>
          <p:nvPr/>
        </p:nvSpPr>
        <p:spPr>
          <a:xfrm>
            <a:off x="6445307" y="4928056"/>
            <a:ext cx="4572000" cy="215444"/>
          </a:xfrm>
          <a:prstGeom prst="rect">
            <a:avLst/>
          </a:prstGeom>
        </p:spPr>
        <p:txBody>
          <a:bodyPr>
            <a:spAutoFit/>
          </a:bodyPr>
          <a:lstStyle/>
          <a:p>
            <a:r>
              <a:rPr lang="es-ES_tradnl" sz="800" dirty="0"/>
              <a:t>https://</a:t>
            </a:r>
            <a:r>
              <a:rPr lang="es-ES_tradnl" sz="800" dirty="0" err="1"/>
              <a:t>www.geeksforgeeks.org</a:t>
            </a:r>
            <a:r>
              <a:rPr lang="es-ES_tradnl" sz="800" dirty="0"/>
              <a:t>/data-</a:t>
            </a:r>
            <a:r>
              <a:rPr lang="es-ES_tradnl" sz="800" dirty="0" err="1"/>
              <a:t>enumeration</a:t>
            </a:r>
            <a:r>
              <a:rPr lang="es-ES_tradnl" sz="800" dirty="0"/>
              <a:t>-in-</a:t>
            </a:r>
            <a:r>
              <a:rPr lang="es-ES_tradnl" sz="800" dirty="0" err="1"/>
              <a:t>dart</a:t>
            </a:r>
            <a:r>
              <a:rPr lang="es-ES_tradnl" sz="800" dirty="0"/>
              <a:t>/</a:t>
            </a:r>
          </a:p>
        </p:txBody>
      </p:sp>
    </p:spTree>
    <p:extLst>
      <p:ext uri="{BB962C8B-B14F-4D97-AF65-F5344CB8AC3E}">
        <p14:creationId xmlns:p14="http://schemas.microsoft.com/office/powerpoint/2010/main" val="16334481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err="1"/>
              <a:t>Enums</a:t>
            </a:r>
            <a:endParaRPr lang="es-ES_tradnl" dirty="0"/>
          </a:p>
        </p:txBody>
      </p:sp>
      <p:pic>
        <p:nvPicPr>
          <p:cNvPr id="12" name="Picture 11">
            <a:extLst>
              <a:ext uri="{FF2B5EF4-FFF2-40B4-BE49-F238E27FC236}">
                <a16:creationId xmlns:a16="http://schemas.microsoft.com/office/drawing/2014/main" id="{9DA4E201-BEA9-C92D-EE39-85E4E5AA98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57570" y="1666469"/>
            <a:ext cx="2017921" cy="1434707"/>
          </a:xfrm>
          <a:prstGeom prst="rect">
            <a:avLst/>
          </a:prstGeom>
        </p:spPr>
      </p:pic>
      <p:sp>
        <p:nvSpPr>
          <p:cNvPr id="13" name="Rectangle 12">
            <a:extLst>
              <a:ext uri="{FF2B5EF4-FFF2-40B4-BE49-F238E27FC236}">
                <a16:creationId xmlns:a16="http://schemas.microsoft.com/office/drawing/2014/main" id="{2E536A6E-A03D-5D05-E3F5-0501DAF6ABDB}"/>
              </a:ext>
            </a:extLst>
          </p:cNvPr>
          <p:cNvSpPr/>
          <p:nvPr/>
        </p:nvSpPr>
        <p:spPr>
          <a:xfrm>
            <a:off x="6445307" y="4928056"/>
            <a:ext cx="4572000" cy="215444"/>
          </a:xfrm>
          <a:prstGeom prst="rect">
            <a:avLst/>
          </a:prstGeom>
        </p:spPr>
        <p:txBody>
          <a:bodyPr>
            <a:spAutoFit/>
          </a:bodyPr>
          <a:lstStyle/>
          <a:p>
            <a:r>
              <a:rPr lang="es-ES_tradnl" sz="800" dirty="0"/>
              <a:t>https://</a:t>
            </a:r>
            <a:r>
              <a:rPr lang="es-ES_tradnl" sz="800" dirty="0" err="1"/>
              <a:t>www.geeksforgeeks.org</a:t>
            </a:r>
            <a:r>
              <a:rPr lang="es-ES_tradnl" sz="800" dirty="0"/>
              <a:t>/data-</a:t>
            </a:r>
            <a:r>
              <a:rPr lang="es-ES_tradnl" sz="800" dirty="0" err="1"/>
              <a:t>enumeration</a:t>
            </a:r>
            <a:r>
              <a:rPr lang="es-ES_tradnl" sz="800" dirty="0"/>
              <a:t>-in-</a:t>
            </a:r>
            <a:r>
              <a:rPr lang="es-ES_tradnl" sz="800" dirty="0" err="1"/>
              <a:t>dart</a:t>
            </a:r>
            <a:r>
              <a:rPr lang="es-ES_tradnl" sz="800" dirty="0"/>
              <a:t>/</a:t>
            </a:r>
          </a:p>
        </p:txBody>
      </p:sp>
      <p:pic>
        <p:nvPicPr>
          <p:cNvPr id="3" name="Picture 2">
            <a:extLst>
              <a:ext uri="{FF2B5EF4-FFF2-40B4-BE49-F238E27FC236}">
                <a16:creationId xmlns:a16="http://schemas.microsoft.com/office/drawing/2014/main" id="{05898346-A89C-DC2D-F6AE-22FD613CCCD7}"/>
              </a:ext>
            </a:extLst>
          </p:cNvPr>
          <p:cNvPicPr>
            <a:picLocks noChangeAspect="1"/>
          </p:cNvPicPr>
          <p:nvPr/>
        </p:nvPicPr>
        <p:blipFill>
          <a:blip r:embed="rId4"/>
          <a:stretch>
            <a:fillRect/>
          </a:stretch>
        </p:blipFill>
        <p:spPr>
          <a:xfrm>
            <a:off x="4316175" y="1434961"/>
            <a:ext cx="3364234" cy="2267004"/>
          </a:xfrm>
          <a:prstGeom prst="rect">
            <a:avLst/>
          </a:prstGeom>
        </p:spPr>
      </p:pic>
    </p:spTree>
    <p:extLst>
      <p:ext uri="{BB962C8B-B14F-4D97-AF65-F5344CB8AC3E}">
        <p14:creationId xmlns:p14="http://schemas.microsoft.com/office/powerpoint/2010/main" val="14405723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err="1"/>
              <a:t>Static</a:t>
            </a:r>
            <a:r>
              <a:rPr lang="es-ES_tradnl" dirty="0"/>
              <a:t> </a:t>
            </a:r>
            <a:r>
              <a:rPr lang="es-ES_tradnl" dirty="0" err="1"/>
              <a:t>modifiers</a:t>
            </a:r>
            <a:endParaRPr lang="es-ES_tradnl" dirty="0"/>
          </a:p>
        </p:txBody>
      </p:sp>
      <p:sp>
        <p:nvSpPr>
          <p:cNvPr id="13" name="Rectangle 12">
            <a:extLst>
              <a:ext uri="{FF2B5EF4-FFF2-40B4-BE49-F238E27FC236}">
                <a16:creationId xmlns:a16="http://schemas.microsoft.com/office/drawing/2014/main" id="{2E536A6E-A03D-5D05-E3F5-0501DAF6ABDB}"/>
              </a:ext>
            </a:extLst>
          </p:cNvPr>
          <p:cNvSpPr/>
          <p:nvPr/>
        </p:nvSpPr>
        <p:spPr>
          <a:xfrm>
            <a:off x="6445307" y="4928056"/>
            <a:ext cx="4572000" cy="215444"/>
          </a:xfrm>
          <a:prstGeom prst="rect">
            <a:avLst/>
          </a:prstGeom>
        </p:spPr>
        <p:txBody>
          <a:bodyPr>
            <a:spAutoFit/>
          </a:bodyPr>
          <a:lstStyle/>
          <a:p>
            <a:r>
              <a:rPr lang="es-ES_tradnl" sz="800" dirty="0"/>
              <a:t>https://</a:t>
            </a:r>
            <a:r>
              <a:rPr lang="es-ES_tradnl" sz="800" dirty="0" err="1"/>
              <a:t>www.geeksforgeeks.org</a:t>
            </a:r>
            <a:r>
              <a:rPr lang="es-ES_tradnl" sz="800" dirty="0"/>
              <a:t>/data-</a:t>
            </a:r>
            <a:r>
              <a:rPr lang="es-ES_tradnl" sz="800" dirty="0" err="1"/>
              <a:t>enumeration</a:t>
            </a:r>
            <a:r>
              <a:rPr lang="es-ES_tradnl" sz="800" dirty="0"/>
              <a:t>-in-</a:t>
            </a:r>
            <a:r>
              <a:rPr lang="es-ES_tradnl" sz="800" dirty="0" err="1"/>
              <a:t>dart</a:t>
            </a:r>
            <a:r>
              <a:rPr lang="es-ES_tradnl" sz="800" dirty="0"/>
              <a:t>/</a:t>
            </a:r>
          </a:p>
        </p:txBody>
      </p:sp>
      <p:pic>
        <p:nvPicPr>
          <p:cNvPr id="4" name="Picture 3">
            <a:extLst>
              <a:ext uri="{FF2B5EF4-FFF2-40B4-BE49-F238E27FC236}">
                <a16:creationId xmlns:a16="http://schemas.microsoft.com/office/drawing/2014/main" id="{34C667BE-D24B-942F-D685-DFAAF65F2112}"/>
              </a:ext>
            </a:extLst>
          </p:cNvPr>
          <p:cNvPicPr>
            <a:picLocks noChangeAspect="1"/>
          </p:cNvPicPr>
          <p:nvPr/>
        </p:nvPicPr>
        <p:blipFill>
          <a:blip r:embed="rId3"/>
          <a:stretch>
            <a:fillRect/>
          </a:stretch>
        </p:blipFill>
        <p:spPr>
          <a:xfrm>
            <a:off x="4040904" y="1730990"/>
            <a:ext cx="3517058" cy="1305664"/>
          </a:xfrm>
          <a:prstGeom prst="rect">
            <a:avLst/>
          </a:prstGeom>
        </p:spPr>
      </p:pic>
      <p:pic>
        <p:nvPicPr>
          <p:cNvPr id="7" name="Picture 6">
            <a:extLst>
              <a:ext uri="{FF2B5EF4-FFF2-40B4-BE49-F238E27FC236}">
                <a16:creationId xmlns:a16="http://schemas.microsoft.com/office/drawing/2014/main" id="{F24AD446-281C-2540-C9E5-F9693329498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157570" y="1666469"/>
            <a:ext cx="2017921" cy="1434707"/>
          </a:xfrm>
          <a:prstGeom prst="rect">
            <a:avLst/>
          </a:prstGeom>
        </p:spPr>
      </p:pic>
    </p:spTree>
    <p:extLst>
      <p:ext uri="{BB962C8B-B14F-4D97-AF65-F5344CB8AC3E}">
        <p14:creationId xmlns:p14="http://schemas.microsoft.com/office/powerpoint/2010/main" val="36416052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err="1"/>
              <a:t>Static</a:t>
            </a:r>
            <a:r>
              <a:rPr lang="es-ES_tradnl" dirty="0"/>
              <a:t> </a:t>
            </a:r>
            <a:r>
              <a:rPr lang="es-ES_tradnl" dirty="0" err="1"/>
              <a:t>modifiers</a:t>
            </a:r>
            <a:endParaRPr lang="es-ES_tradnl" dirty="0"/>
          </a:p>
        </p:txBody>
      </p:sp>
      <p:pic>
        <p:nvPicPr>
          <p:cNvPr id="3" name="Picture 2">
            <a:extLst>
              <a:ext uri="{FF2B5EF4-FFF2-40B4-BE49-F238E27FC236}">
                <a16:creationId xmlns:a16="http://schemas.microsoft.com/office/drawing/2014/main" id="{AB649B51-97C5-E335-9114-005D84D8A9BC}"/>
              </a:ext>
            </a:extLst>
          </p:cNvPr>
          <p:cNvPicPr>
            <a:picLocks noChangeAspect="1"/>
          </p:cNvPicPr>
          <p:nvPr/>
        </p:nvPicPr>
        <p:blipFill>
          <a:blip r:embed="rId3"/>
          <a:stretch>
            <a:fillRect/>
          </a:stretch>
        </p:blipFill>
        <p:spPr>
          <a:xfrm>
            <a:off x="2655589" y="294515"/>
            <a:ext cx="3465546" cy="45544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57652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err="1"/>
              <a:t>Async</a:t>
            </a:r>
            <a:r>
              <a:rPr lang="es-ES_tradnl" dirty="0"/>
              <a:t> / </a:t>
            </a:r>
            <a:r>
              <a:rPr lang="es-ES_tradnl" dirty="0" err="1"/>
              <a:t>Await</a:t>
            </a:r>
            <a:endParaRPr lang="es-ES_tradnl" dirty="0"/>
          </a:p>
        </p:txBody>
      </p:sp>
      <p:sp>
        <p:nvSpPr>
          <p:cNvPr id="4" name="Text Placeholder 3">
            <a:extLst>
              <a:ext uri="{FF2B5EF4-FFF2-40B4-BE49-F238E27FC236}">
                <a16:creationId xmlns:a16="http://schemas.microsoft.com/office/drawing/2014/main" id="{FA4F895D-1AAA-B2F9-A6A9-2EEFD29903EE}"/>
              </a:ext>
            </a:extLst>
          </p:cNvPr>
          <p:cNvSpPr>
            <a:spLocks noGrp="1"/>
          </p:cNvSpPr>
          <p:nvPr>
            <p:ph type="body" idx="1"/>
          </p:nvPr>
        </p:nvSpPr>
        <p:spPr>
          <a:xfrm>
            <a:off x="2191200" y="1600535"/>
            <a:ext cx="5345700" cy="3091500"/>
          </a:xfrm>
        </p:spPr>
        <p:txBody>
          <a:bodyPr/>
          <a:lstStyle/>
          <a:p>
            <a:r>
              <a:rPr lang="es-ES_tradnl" dirty="0"/>
              <a:t>Dart tiene un tipo de datos que se llama Future&lt;T&gt;, que es lo mismo que un </a:t>
            </a:r>
            <a:r>
              <a:rPr lang="es-ES_tradnl" dirty="0" err="1"/>
              <a:t>Promise</a:t>
            </a:r>
            <a:r>
              <a:rPr lang="es-ES_tradnl" dirty="0"/>
              <a:t> en </a:t>
            </a:r>
            <a:r>
              <a:rPr lang="es-ES_tradnl" dirty="0" err="1"/>
              <a:t>javascript</a:t>
            </a:r>
            <a:r>
              <a:rPr lang="es-ES_tradnl" dirty="0"/>
              <a:t>.</a:t>
            </a:r>
          </a:p>
        </p:txBody>
      </p:sp>
    </p:spTree>
    <p:extLst>
      <p:ext uri="{BB962C8B-B14F-4D97-AF65-F5344CB8AC3E}">
        <p14:creationId xmlns:p14="http://schemas.microsoft.com/office/powerpoint/2010/main" val="417816958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C4C6-D103-E7CD-1EB1-1F0DAB6059FD}"/>
              </a:ext>
            </a:extLst>
          </p:cNvPr>
          <p:cNvSpPr>
            <a:spLocks noGrp="1"/>
          </p:cNvSpPr>
          <p:nvPr>
            <p:ph type="title"/>
          </p:nvPr>
        </p:nvSpPr>
        <p:spPr/>
        <p:txBody>
          <a:bodyPr/>
          <a:lstStyle/>
          <a:p>
            <a:r>
              <a:rPr lang="es-ES_tradnl" dirty="0" err="1"/>
              <a:t>Async</a:t>
            </a:r>
            <a:r>
              <a:rPr lang="es-ES_tradnl" dirty="0"/>
              <a:t> / </a:t>
            </a:r>
            <a:r>
              <a:rPr lang="es-ES_tradnl" dirty="0" err="1"/>
              <a:t>Await</a:t>
            </a:r>
            <a:endParaRPr lang="es-ES_tradnl" dirty="0"/>
          </a:p>
        </p:txBody>
      </p:sp>
      <p:sp>
        <p:nvSpPr>
          <p:cNvPr id="4" name="Text Placeholder 3">
            <a:extLst>
              <a:ext uri="{FF2B5EF4-FFF2-40B4-BE49-F238E27FC236}">
                <a16:creationId xmlns:a16="http://schemas.microsoft.com/office/drawing/2014/main" id="{FA4F895D-1AAA-B2F9-A6A9-2EEFD29903EE}"/>
              </a:ext>
            </a:extLst>
          </p:cNvPr>
          <p:cNvSpPr>
            <a:spLocks noGrp="1"/>
          </p:cNvSpPr>
          <p:nvPr>
            <p:ph type="body" idx="1"/>
          </p:nvPr>
        </p:nvSpPr>
        <p:spPr/>
        <p:txBody>
          <a:bodyPr/>
          <a:lstStyle/>
          <a:p>
            <a:r>
              <a:rPr lang="es-ES_tradnl" dirty="0"/>
              <a:t>Dart tiene un tipo de datos que se llama Future&lt;T&gt;, que es lo mismo que un </a:t>
            </a:r>
            <a:r>
              <a:rPr lang="es-ES_tradnl" dirty="0" err="1"/>
              <a:t>Promise</a:t>
            </a:r>
            <a:r>
              <a:rPr lang="es-ES_tradnl" dirty="0"/>
              <a:t> en </a:t>
            </a:r>
            <a:r>
              <a:rPr lang="es-ES_tradnl" dirty="0" err="1"/>
              <a:t>javascript</a:t>
            </a:r>
            <a:r>
              <a:rPr lang="es-ES_tradnl" dirty="0"/>
              <a:t>.</a:t>
            </a:r>
          </a:p>
        </p:txBody>
      </p:sp>
      <p:pic>
        <p:nvPicPr>
          <p:cNvPr id="6" name="Picture 5">
            <a:extLst>
              <a:ext uri="{FF2B5EF4-FFF2-40B4-BE49-F238E27FC236}">
                <a16:creationId xmlns:a16="http://schemas.microsoft.com/office/drawing/2014/main" id="{C1C797FA-1E31-25EE-D825-8A08E1436D34}"/>
              </a:ext>
            </a:extLst>
          </p:cNvPr>
          <p:cNvPicPr>
            <a:picLocks noChangeAspect="1"/>
          </p:cNvPicPr>
          <p:nvPr/>
        </p:nvPicPr>
        <p:blipFill>
          <a:blip r:embed="rId3"/>
          <a:stretch>
            <a:fillRect/>
          </a:stretch>
        </p:blipFill>
        <p:spPr>
          <a:xfrm>
            <a:off x="2191200" y="2258226"/>
            <a:ext cx="3253729" cy="1859274"/>
          </a:xfrm>
          <a:prstGeom prst="rect">
            <a:avLst/>
          </a:prstGeom>
        </p:spPr>
      </p:pic>
      <p:pic>
        <p:nvPicPr>
          <p:cNvPr id="7" name="Picture 6">
            <a:extLst>
              <a:ext uri="{FF2B5EF4-FFF2-40B4-BE49-F238E27FC236}">
                <a16:creationId xmlns:a16="http://schemas.microsoft.com/office/drawing/2014/main" id="{F42A5422-720C-7DA7-7072-B58E78B56318}"/>
              </a:ext>
            </a:extLst>
          </p:cNvPr>
          <p:cNvPicPr>
            <a:picLocks noChangeAspect="1"/>
          </p:cNvPicPr>
          <p:nvPr/>
        </p:nvPicPr>
        <p:blipFill>
          <a:blip r:embed="rId4"/>
          <a:stretch>
            <a:fillRect/>
          </a:stretch>
        </p:blipFill>
        <p:spPr>
          <a:xfrm>
            <a:off x="5572411" y="2034651"/>
            <a:ext cx="1964489" cy="2322972"/>
          </a:xfrm>
          <a:prstGeom prst="rect">
            <a:avLst/>
          </a:prstGeom>
        </p:spPr>
      </p:pic>
    </p:spTree>
    <p:extLst>
      <p:ext uri="{BB962C8B-B14F-4D97-AF65-F5344CB8AC3E}">
        <p14:creationId xmlns:p14="http://schemas.microsoft.com/office/powerpoint/2010/main" val="37089649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6C52-CB2D-CDD0-479F-0BB5954A4186}"/>
              </a:ext>
            </a:extLst>
          </p:cNvPr>
          <p:cNvSpPr>
            <a:spLocks noGrp="1"/>
          </p:cNvSpPr>
          <p:nvPr>
            <p:ph type="ctrTitle"/>
          </p:nvPr>
        </p:nvSpPr>
        <p:spPr/>
        <p:txBody>
          <a:bodyPr/>
          <a:lstStyle/>
          <a:p>
            <a:r>
              <a:rPr lang="es-ES_tradnl" dirty="0"/>
              <a:t>Flutter and Dart </a:t>
            </a:r>
            <a:r>
              <a:rPr lang="es-ES_tradnl" dirty="0" err="1"/>
              <a:t>Packages</a:t>
            </a:r>
            <a:endParaRPr lang="es-ES_tradnl" dirty="0"/>
          </a:p>
        </p:txBody>
      </p:sp>
    </p:spTree>
    <p:extLst>
      <p:ext uri="{BB962C8B-B14F-4D97-AF65-F5344CB8AC3E}">
        <p14:creationId xmlns:p14="http://schemas.microsoft.com/office/powerpoint/2010/main" val="229027334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idx="4294967295"/>
          </p:nvPr>
        </p:nvSpPr>
        <p:spPr>
          <a:xfrm>
            <a:off x="702129" y="1180579"/>
            <a:ext cx="6864280" cy="1159800"/>
          </a:xfrm>
          <a:prstGeom prst="rect">
            <a:avLst/>
          </a:prstGeom>
          <a:effectLst>
            <a:outerShdw blurRad="285750" dist="9525" algn="bl" rotWithShape="0">
              <a:srgbClr val="010E1B">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s-ES_tradnl" sz="7200" noProof="0" dirty="0">
                <a:solidFill>
                  <a:schemeClr val="accent4"/>
                </a:solidFill>
                <a:latin typeface="Roboto" panose="02000000000000000000" pitchFamily="2" charset="0"/>
                <a:ea typeface="Roboto" panose="02000000000000000000" pitchFamily="2" charset="0"/>
              </a:rPr>
              <a:t>¿Por qué Flutter?</a:t>
            </a:r>
          </a:p>
        </p:txBody>
      </p:sp>
      <p:pic>
        <p:nvPicPr>
          <p:cNvPr id="3" name="Picture 2" descr="Flutter Logo Vector (SVG, PDF, Ai, EPS, CDR) Free Download - Logowik.com">
            <a:extLst>
              <a:ext uri="{FF2B5EF4-FFF2-40B4-BE49-F238E27FC236}">
                <a16:creationId xmlns:a16="http://schemas.microsoft.com/office/drawing/2014/main" id="{F9132D1C-251E-81AA-CDE0-D99CFD119F1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94949" y="-453067"/>
            <a:ext cx="2812978" cy="211120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4514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6C52-CB2D-CDD0-479F-0BB5954A4186}"/>
              </a:ext>
            </a:extLst>
          </p:cNvPr>
          <p:cNvSpPr>
            <a:spLocks noGrp="1"/>
          </p:cNvSpPr>
          <p:nvPr>
            <p:ph type="title"/>
          </p:nvPr>
        </p:nvSpPr>
        <p:spPr/>
        <p:txBody>
          <a:bodyPr/>
          <a:lstStyle/>
          <a:p>
            <a:r>
              <a:rPr lang="es-ES_tradnl" dirty="0"/>
              <a:t>Flutter and Dart </a:t>
            </a:r>
            <a:r>
              <a:rPr lang="es-ES_tradnl" dirty="0" err="1"/>
              <a:t>Packages</a:t>
            </a:r>
            <a:endParaRPr lang="es-ES_tradnl" dirty="0"/>
          </a:p>
        </p:txBody>
      </p:sp>
      <p:sp>
        <p:nvSpPr>
          <p:cNvPr id="3" name="Text Placeholder 2">
            <a:extLst>
              <a:ext uri="{FF2B5EF4-FFF2-40B4-BE49-F238E27FC236}">
                <a16:creationId xmlns:a16="http://schemas.microsoft.com/office/drawing/2014/main" id="{AB0ED57B-BBEB-5BE5-066F-3FE11DC4D051}"/>
              </a:ext>
            </a:extLst>
          </p:cNvPr>
          <p:cNvSpPr>
            <a:spLocks noGrp="1"/>
          </p:cNvSpPr>
          <p:nvPr>
            <p:ph type="body" idx="1"/>
          </p:nvPr>
        </p:nvSpPr>
        <p:spPr>
          <a:xfrm>
            <a:off x="2191200" y="1026000"/>
            <a:ext cx="5345700" cy="333462"/>
          </a:xfrm>
        </p:spPr>
        <p:txBody>
          <a:bodyPr/>
          <a:lstStyle/>
          <a:p>
            <a:r>
              <a:rPr lang="es-ES_tradnl" dirty="0" err="1"/>
              <a:t>Pub.dev</a:t>
            </a:r>
            <a:endParaRPr lang="es-ES_tradnl" dirty="0"/>
          </a:p>
        </p:txBody>
      </p:sp>
      <p:pic>
        <p:nvPicPr>
          <p:cNvPr id="4" name="Picture 3">
            <a:extLst>
              <a:ext uri="{FF2B5EF4-FFF2-40B4-BE49-F238E27FC236}">
                <a16:creationId xmlns:a16="http://schemas.microsoft.com/office/drawing/2014/main" id="{76CDFCFD-72DB-1C80-B80D-263DF420EFD0}"/>
              </a:ext>
            </a:extLst>
          </p:cNvPr>
          <p:cNvPicPr>
            <a:picLocks noChangeAspect="1"/>
          </p:cNvPicPr>
          <p:nvPr/>
        </p:nvPicPr>
        <p:blipFill>
          <a:blip r:embed="rId3"/>
          <a:stretch>
            <a:fillRect/>
          </a:stretch>
        </p:blipFill>
        <p:spPr>
          <a:xfrm>
            <a:off x="2549001" y="1464657"/>
            <a:ext cx="4559463" cy="3023387"/>
          </a:xfrm>
          <a:prstGeom prst="rect">
            <a:avLst/>
          </a:prstGeom>
        </p:spPr>
      </p:pic>
    </p:spTree>
    <p:extLst>
      <p:ext uri="{BB962C8B-B14F-4D97-AF65-F5344CB8AC3E}">
        <p14:creationId xmlns:p14="http://schemas.microsoft.com/office/powerpoint/2010/main" val="33052381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6C52-CB2D-CDD0-479F-0BB5954A4186}"/>
              </a:ext>
            </a:extLst>
          </p:cNvPr>
          <p:cNvSpPr>
            <a:spLocks noGrp="1"/>
          </p:cNvSpPr>
          <p:nvPr>
            <p:ph type="title"/>
          </p:nvPr>
        </p:nvSpPr>
        <p:spPr/>
        <p:txBody>
          <a:bodyPr/>
          <a:lstStyle/>
          <a:p>
            <a:r>
              <a:rPr lang="es-ES_tradnl" dirty="0"/>
              <a:t>Flutter and Dart </a:t>
            </a:r>
            <a:r>
              <a:rPr lang="es-ES_tradnl" dirty="0" err="1"/>
              <a:t>Packages</a:t>
            </a:r>
            <a:endParaRPr lang="es-ES_tradnl" dirty="0"/>
          </a:p>
        </p:txBody>
      </p:sp>
      <p:sp>
        <p:nvSpPr>
          <p:cNvPr id="3" name="Text Placeholder 2">
            <a:extLst>
              <a:ext uri="{FF2B5EF4-FFF2-40B4-BE49-F238E27FC236}">
                <a16:creationId xmlns:a16="http://schemas.microsoft.com/office/drawing/2014/main" id="{AB0ED57B-BBEB-5BE5-066F-3FE11DC4D051}"/>
              </a:ext>
            </a:extLst>
          </p:cNvPr>
          <p:cNvSpPr>
            <a:spLocks noGrp="1"/>
          </p:cNvSpPr>
          <p:nvPr>
            <p:ph type="body" idx="1"/>
          </p:nvPr>
        </p:nvSpPr>
        <p:spPr>
          <a:xfrm>
            <a:off x="2191200" y="1026000"/>
            <a:ext cx="5345700" cy="333462"/>
          </a:xfrm>
        </p:spPr>
        <p:txBody>
          <a:bodyPr/>
          <a:lstStyle/>
          <a:p>
            <a:r>
              <a:rPr lang="es-ES_tradnl" dirty="0" err="1"/>
              <a:t>Pub.dev</a:t>
            </a:r>
            <a:endParaRPr lang="es-ES_tradnl" dirty="0"/>
          </a:p>
        </p:txBody>
      </p:sp>
      <p:pic>
        <p:nvPicPr>
          <p:cNvPr id="5" name="Picture 4">
            <a:extLst>
              <a:ext uri="{FF2B5EF4-FFF2-40B4-BE49-F238E27FC236}">
                <a16:creationId xmlns:a16="http://schemas.microsoft.com/office/drawing/2014/main" id="{313B4423-2197-4359-2B28-93E8A67A18BF}"/>
              </a:ext>
            </a:extLst>
          </p:cNvPr>
          <p:cNvPicPr>
            <a:picLocks noChangeAspect="1"/>
          </p:cNvPicPr>
          <p:nvPr/>
        </p:nvPicPr>
        <p:blipFill>
          <a:blip r:embed="rId3"/>
          <a:stretch>
            <a:fillRect/>
          </a:stretch>
        </p:blipFill>
        <p:spPr>
          <a:xfrm>
            <a:off x="2471596" y="1603991"/>
            <a:ext cx="4778868" cy="2395083"/>
          </a:xfrm>
          <a:prstGeom prst="rect">
            <a:avLst/>
          </a:prstGeom>
        </p:spPr>
      </p:pic>
    </p:spTree>
    <p:extLst>
      <p:ext uri="{BB962C8B-B14F-4D97-AF65-F5344CB8AC3E}">
        <p14:creationId xmlns:p14="http://schemas.microsoft.com/office/powerpoint/2010/main" val="214633779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6C52-CB2D-CDD0-479F-0BB5954A4186}"/>
              </a:ext>
            </a:extLst>
          </p:cNvPr>
          <p:cNvSpPr>
            <a:spLocks noGrp="1"/>
          </p:cNvSpPr>
          <p:nvPr>
            <p:ph type="title"/>
          </p:nvPr>
        </p:nvSpPr>
        <p:spPr/>
        <p:txBody>
          <a:bodyPr/>
          <a:lstStyle/>
          <a:p>
            <a:r>
              <a:rPr lang="es-ES_tradnl" dirty="0"/>
              <a:t>Flutter </a:t>
            </a:r>
            <a:r>
              <a:rPr lang="es-ES_tradnl" dirty="0" err="1"/>
              <a:t>Packages</a:t>
            </a:r>
            <a:endParaRPr lang="es-ES_tradnl" dirty="0"/>
          </a:p>
        </p:txBody>
      </p:sp>
      <p:sp>
        <p:nvSpPr>
          <p:cNvPr id="6" name="Text Placeholder 5">
            <a:extLst>
              <a:ext uri="{FF2B5EF4-FFF2-40B4-BE49-F238E27FC236}">
                <a16:creationId xmlns:a16="http://schemas.microsoft.com/office/drawing/2014/main" id="{66B9873E-D21D-D24D-DB9A-63EF4A169FA0}"/>
              </a:ext>
            </a:extLst>
          </p:cNvPr>
          <p:cNvSpPr>
            <a:spLocks noGrp="1"/>
          </p:cNvSpPr>
          <p:nvPr>
            <p:ph type="body" idx="1"/>
          </p:nvPr>
        </p:nvSpPr>
        <p:spPr>
          <a:xfrm>
            <a:off x="2191200" y="1505118"/>
            <a:ext cx="5345700" cy="2612381"/>
          </a:xfrm>
        </p:spPr>
        <p:txBody>
          <a:bodyPr/>
          <a:lstStyle/>
          <a:p>
            <a:r>
              <a:rPr lang="es-ES_tradnl" sz="1600" dirty="0" err="1"/>
              <a:t>Packages</a:t>
            </a:r>
            <a:endParaRPr lang="es-ES_tradnl" sz="1600" dirty="0"/>
          </a:p>
          <a:p>
            <a:pPr lvl="1"/>
            <a:r>
              <a:rPr lang="es-ES_tradnl" sz="1600" dirty="0"/>
              <a:t>Es básicamente código modularizado, hace el desarrollo más rápido.</a:t>
            </a:r>
          </a:p>
          <a:p>
            <a:r>
              <a:rPr lang="es-ES_tradnl" sz="1600" dirty="0" err="1"/>
              <a:t>Plugins</a:t>
            </a:r>
            <a:endParaRPr lang="es-ES_tradnl" sz="1600" dirty="0"/>
          </a:p>
          <a:p>
            <a:pPr lvl="1"/>
            <a:r>
              <a:rPr lang="es-ES_tradnl" sz="1600" dirty="0"/>
              <a:t>Un plugin es un </a:t>
            </a:r>
            <a:r>
              <a:rPr lang="es-ES_tradnl" sz="1600" dirty="0" err="1"/>
              <a:t>wrapper</a:t>
            </a:r>
            <a:r>
              <a:rPr lang="es-ES_tradnl" sz="1600" dirty="0"/>
              <a:t> para código nativo, por el cual Flutter puede hacer lo que sea que hace una aplicación nativa utilizando los </a:t>
            </a:r>
            <a:r>
              <a:rPr lang="es-ES_tradnl" sz="1600" dirty="0" err="1"/>
              <a:t>platform</a:t>
            </a:r>
            <a:r>
              <a:rPr lang="es-ES_tradnl" sz="1600" dirty="0"/>
              <a:t> </a:t>
            </a:r>
            <a:r>
              <a:rPr lang="es-ES_tradnl" sz="1600" dirty="0" err="1"/>
              <a:t>channels</a:t>
            </a:r>
            <a:r>
              <a:rPr lang="es-ES_tradnl" sz="1600" dirty="0"/>
              <a:t>.</a:t>
            </a:r>
          </a:p>
        </p:txBody>
      </p:sp>
      <p:sp>
        <p:nvSpPr>
          <p:cNvPr id="7" name="Rectangle 6">
            <a:extLst>
              <a:ext uri="{FF2B5EF4-FFF2-40B4-BE49-F238E27FC236}">
                <a16:creationId xmlns:a16="http://schemas.microsoft.com/office/drawing/2014/main" id="{78CA5CF9-BD63-4499-5ED2-AF631F98639F}"/>
              </a:ext>
            </a:extLst>
          </p:cNvPr>
          <p:cNvSpPr/>
          <p:nvPr/>
        </p:nvSpPr>
        <p:spPr>
          <a:xfrm>
            <a:off x="2191199" y="1026000"/>
            <a:ext cx="5345699" cy="390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Flutter </a:t>
            </a:r>
            <a:r>
              <a:rPr lang="es-ES_tradnl" dirty="0" err="1"/>
              <a:t>Packages</a:t>
            </a:r>
            <a:r>
              <a:rPr lang="es-ES_tradnl" dirty="0"/>
              <a:t> vs Flutter </a:t>
            </a:r>
            <a:r>
              <a:rPr lang="es-ES_tradnl" dirty="0" err="1"/>
              <a:t>Plugins</a:t>
            </a:r>
            <a:endParaRPr lang="es-ES_tradnl" dirty="0"/>
          </a:p>
        </p:txBody>
      </p:sp>
      <p:sp>
        <p:nvSpPr>
          <p:cNvPr id="8" name="Rectangle 7">
            <a:extLst>
              <a:ext uri="{FF2B5EF4-FFF2-40B4-BE49-F238E27FC236}">
                <a16:creationId xmlns:a16="http://schemas.microsoft.com/office/drawing/2014/main" id="{128088A9-289F-084F-38E5-9C91264D9CF9}"/>
              </a:ext>
            </a:extLst>
          </p:cNvPr>
          <p:cNvSpPr/>
          <p:nvPr/>
        </p:nvSpPr>
        <p:spPr>
          <a:xfrm>
            <a:off x="5717023" y="4943445"/>
            <a:ext cx="4572000" cy="200055"/>
          </a:xfrm>
          <a:prstGeom prst="rect">
            <a:avLst/>
          </a:prstGeom>
        </p:spPr>
        <p:txBody>
          <a:bodyPr>
            <a:spAutoFit/>
          </a:bodyPr>
          <a:lstStyle/>
          <a:p>
            <a:r>
              <a:rPr lang="es-ES_tradnl" sz="700" dirty="0"/>
              <a:t>https://</a:t>
            </a:r>
            <a:r>
              <a:rPr lang="es-ES_tradnl" sz="700" dirty="0" err="1"/>
              <a:t>docs.flutter.dev</a:t>
            </a:r>
            <a:r>
              <a:rPr lang="es-ES_tradnl" sz="700" dirty="0"/>
              <a:t>/</a:t>
            </a:r>
            <a:r>
              <a:rPr lang="es-ES_tradnl" sz="700" dirty="0" err="1"/>
              <a:t>development</a:t>
            </a:r>
            <a:r>
              <a:rPr lang="es-ES_tradnl" sz="700" dirty="0"/>
              <a:t>/</a:t>
            </a:r>
            <a:r>
              <a:rPr lang="es-ES_tradnl" sz="700" dirty="0" err="1"/>
              <a:t>packages</a:t>
            </a:r>
            <a:r>
              <a:rPr lang="es-ES_tradnl" sz="700" dirty="0"/>
              <a:t>-and-</a:t>
            </a:r>
            <a:r>
              <a:rPr lang="es-ES_tradnl" sz="700" dirty="0" err="1"/>
              <a:t>plugins</a:t>
            </a:r>
            <a:r>
              <a:rPr lang="es-ES_tradnl" sz="700" dirty="0"/>
              <a:t>/</a:t>
            </a:r>
            <a:r>
              <a:rPr lang="es-ES_tradnl" sz="700" dirty="0" err="1"/>
              <a:t>developing-packages</a:t>
            </a:r>
            <a:endParaRPr lang="es-ES_tradnl" sz="700" dirty="0"/>
          </a:p>
        </p:txBody>
      </p:sp>
    </p:spTree>
    <p:extLst>
      <p:ext uri="{BB962C8B-B14F-4D97-AF65-F5344CB8AC3E}">
        <p14:creationId xmlns:p14="http://schemas.microsoft.com/office/powerpoint/2010/main" val="41231802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73DE2F-231F-34E6-FBEB-9934BFE9CB70}"/>
              </a:ext>
            </a:extLst>
          </p:cNvPr>
          <p:cNvSpPr>
            <a:spLocks noGrp="1"/>
          </p:cNvSpPr>
          <p:nvPr>
            <p:ph type="ctrTitle"/>
          </p:nvPr>
        </p:nvSpPr>
        <p:spPr/>
        <p:txBody>
          <a:bodyPr/>
          <a:lstStyle/>
          <a:p>
            <a:r>
              <a:rPr lang="es-ES_tradnl" dirty="0" err="1"/>
              <a:t>Assets</a:t>
            </a:r>
            <a:r>
              <a:rPr lang="es-ES_tradnl" dirty="0"/>
              <a:t> &amp; </a:t>
            </a:r>
            <a:r>
              <a:rPr lang="es-ES_tradnl" dirty="0" err="1"/>
              <a:t>Depedencies</a:t>
            </a:r>
            <a:endParaRPr lang="es-ES_tradnl" dirty="0"/>
          </a:p>
        </p:txBody>
      </p:sp>
    </p:spTree>
    <p:extLst>
      <p:ext uri="{BB962C8B-B14F-4D97-AF65-F5344CB8AC3E}">
        <p14:creationId xmlns:p14="http://schemas.microsoft.com/office/powerpoint/2010/main" val="114052286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73DE2F-231F-34E6-FBEB-9934BFE9CB70}"/>
              </a:ext>
            </a:extLst>
          </p:cNvPr>
          <p:cNvSpPr>
            <a:spLocks noGrp="1"/>
          </p:cNvSpPr>
          <p:nvPr>
            <p:ph type="title"/>
          </p:nvPr>
        </p:nvSpPr>
        <p:spPr/>
        <p:txBody>
          <a:bodyPr/>
          <a:lstStyle/>
          <a:p>
            <a:r>
              <a:rPr lang="es-ES_tradnl" dirty="0" err="1"/>
              <a:t>Assets</a:t>
            </a:r>
            <a:r>
              <a:rPr lang="es-ES_tradnl" dirty="0"/>
              <a:t> &amp; </a:t>
            </a:r>
            <a:r>
              <a:rPr lang="es-ES_tradnl" dirty="0" err="1"/>
              <a:t>Depedencies</a:t>
            </a:r>
            <a:endParaRPr lang="es-ES_tradnl" dirty="0"/>
          </a:p>
        </p:txBody>
      </p:sp>
      <p:sp>
        <p:nvSpPr>
          <p:cNvPr id="2" name="Text Placeholder 1">
            <a:extLst>
              <a:ext uri="{FF2B5EF4-FFF2-40B4-BE49-F238E27FC236}">
                <a16:creationId xmlns:a16="http://schemas.microsoft.com/office/drawing/2014/main" id="{A9E85B2B-721B-62C6-D9AB-B3426DCBF755}"/>
              </a:ext>
            </a:extLst>
          </p:cNvPr>
          <p:cNvSpPr>
            <a:spLocks noGrp="1"/>
          </p:cNvSpPr>
          <p:nvPr>
            <p:ph type="body" idx="1"/>
          </p:nvPr>
        </p:nvSpPr>
        <p:spPr>
          <a:xfrm>
            <a:off x="2191200" y="1026000"/>
            <a:ext cx="2672114" cy="754248"/>
          </a:xfrm>
        </p:spPr>
        <p:txBody>
          <a:bodyPr/>
          <a:lstStyle/>
          <a:p>
            <a:r>
              <a:rPr lang="es-ES_tradnl" sz="1400" dirty="0"/>
              <a:t>Las dependencias se definen en un archivo llamado </a:t>
            </a:r>
            <a:r>
              <a:rPr lang="es-ES_tradnl" sz="1400" dirty="0" err="1"/>
              <a:t>pubspec.yaml</a:t>
            </a:r>
            <a:endParaRPr lang="es-ES_tradnl" sz="1400" dirty="0"/>
          </a:p>
          <a:p>
            <a:r>
              <a:rPr lang="es-ES_tradnl" sz="1400" dirty="0"/>
              <a:t>Se utiliza el comando </a:t>
            </a:r>
            <a:r>
              <a:rPr lang="es-ES_tradnl" sz="1400" i="1" dirty="0"/>
              <a:t>Flutter pub </a:t>
            </a:r>
            <a:r>
              <a:rPr lang="es-ES_tradnl" sz="1400" i="1" dirty="0" err="1"/>
              <a:t>get</a:t>
            </a:r>
            <a:r>
              <a:rPr lang="es-ES_tradnl" sz="1400" i="1" dirty="0"/>
              <a:t> </a:t>
            </a:r>
            <a:r>
              <a:rPr lang="es-ES_tradnl" sz="1400" dirty="0"/>
              <a:t> en la consola para instalar todas las dependencias</a:t>
            </a:r>
          </a:p>
        </p:txBody>
      </p:sp>
      <p:pic>
        <p:nvPicPr>
          <p:cNvPr id="3" name="Picture 2">
            <a:extLst>
              <a:ext uri="{FF2B5EF4-FFF2-40B4-BE49-F238E27FC236}">
                <a16:creationId xmlns:a16="http://schemas.microsoft.com/office/drawing/2014/main" id="{D4A4F050-CDF2-ACAC-F0F8-D6C56A496381}"/>
              </a:ext>
            </a:extLst>
          </p:cNvPr>
          <p:cNvPicPr>
            <a:picLocks noChangeAspect="1"/>
          </p:cNvPicPr>
          <p:nvPr/>
        </p:nvPicPr>
        <p:blipFill>
          <a:blip r:embed="rId3"/>
          <a:stretch>
            <a:fillRect/>
          </a:stretch>
        </p:blipFill>
        <p:spPr>
          <a:xfrm>
            <a:off x="4863314" y="105937"/>
            <a:ext cx="2468946" cy="4931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54837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6D8A7E0-BA9E-EC46-28B8-73FA97248E7F}"/>
              </a:ext>
            </a:extLst>
          </p:cNvPr>
          <p:cNvSpPr txBox="1"/>
          <p:nvPr/>
        </p:nvSpPr>
        <p:spPr>
          <a:xfrm>
            <a:off x="3125269" y="3259251"/>
            <a:ext cx="1755971" cy="738664"/>
          </a:xfrm>
          <a:prstGeom prst="rect">
            <a:avLst/>
          </a:prstGeom>
          <a:noFill/>
        </p:spPr>
        <p:txBody>
          <a:bodyPr wrap="square" rtlCol="0">
            <a:spAutoFit/>
          </a:bodyPr>
          <a:lstStyle/>
          <a:p>
            <a:r>
              <a:rPr lang="es-ES_tradnl" dirty="0">
                <a:solidFill>
                  <a:srgbClr val="1D3E7C"/>
                </a:solidFill>
                <a:latin typeface="Roboto Light" panose="02000000000000000000" pitchFamily="2" charset="0"/>
                <a:ea typeface="Roboto Light" panose="02000000000000000000" pitchFamily="2" charset="0"/>
                <a:cs typeface="Frank Ruhl Libre Light"/>
                <a:sym typeface="Frank Ruhl Libre Light"/>
              </a:rPr>
              <a:t>La carpeta por defecto toma el nombre de </a:t>
            </a:r>
            <a:r>
              <a:rPr lang="es-ES_tradnl" dirty="0" err="1">
                <a:solidFill>
                  <a:srgbClr val="1D3E7C"/>
                </a:solidFill>
                <a:latin typeface="Roboto Light" panose="02000000000000000000" pitchFamily="2" charset="0"/>
                <a:ea typeface="Roboto Light" panose="02000000000000000000" pitchFamily="2" charset="0"/>
                <a:cs typeface="Frank Ruhl Libre Light"/>
                <a:sym typeface="Frank Ruhl Libre Light"/>
              </a:rPr>
              <a:t>assets</a:t>
            </a:r>
            <a:r>
              <a:rPr lang="es-ES_tradnl" dirty="0">
                <a:solidFill>
                  <a:srgbClr val="1D3E7C"/>
                </a:solidFill>
                <a:latin typeface="Roboto Light" panose="02000000000000000000" pitchFamily="2" charset="0"/>
                <a:ea typeface="Roboto Light" panose="02000000000000000000" pitchFamily="2" charset="0"/>
                <a:cs typeface="Frank Ruhl Libre Light"/>
                <a:sym typeface="Frank Ruhl Libre Light"/>
              </a:rPr>
              <a:t>.</a:t>
            </a:r>
          </a:p>
        </p:txBody>
      </p:sp>
      <p:sp>
        <p:nvSpPr>
          <p:cNvPr id="4" name="Title 3">
            <a:extLst>
              <a:ext uri="{FF2B5EF4-FFF2-40B4-BE49-F238E27FC236}">
                <a16:creationId xmlns:a16="http://schemas.microsoft.com/office/drawing/2014/main" id="{D473DE2F-231F-34E6-FBEB-9934BFE9CB70}"/>
              </a:ext>
            </a:extLst>
          </p:cNvPr>
          <p:cNvSpPr>
            <a:spLocks noGrp="1"/>
          </p:cNvSpPr>
          <p:nvPr>
            <p:ph type="title"/>
          </p:nvPr>
        </p:nvSpPr>
        <p:spPr/>
        <p:txBody>
          <a:bodyPr/>
          <a:lstStyle/>
          <a:p>
            <a:r>
              <a:rPr lang="es-ES_tradnl" dirty="0" err="1"/>
              <a:t>Assets</a:t>
            </a:r>
            <a:r>
              <a:rPr lang="es-ES_tradnl" dirty="0"/>
              <a:t> &amp; </a:t>
            </a:r>
            <a:r>
              <a:rPr lang="es-ES_tradnl" dirty="0" err="1"/>
              <a:t>Depedencies</a:t>
            </a:r>
            <a:endParaRPr lang="es-ES_tradnl" dirty="0"/>
          </a:p>
        </p:txBody>
      </p:sp>
      <p:sp>
        <p:nvSpPr>
          <p:cNvPr id="2" name="Text Placeholder 1">
            <a:extLst>
              <a:ext uri="{FF2B5EF4-FFF2-40B4-BE49-F238E27FC236}">
                <a16:creationId xmlns:a16="http://schemas.microsoft.com/office/drawing/2014/main" id="{A9E85B2B-721B-62C6-D9AB-B3426DCBF755}"/>
              </a:ext>
            </a:extLst>
          </p:cNvPr>
          <p:cNvSpPr>
            <a:spLocks noGrp="1"/>
          </p:cNvSpPr>
          <p:nvPr>
            <p:ph type="body" idx="1"/>
          </p:nvPr>
        </p:nvSpPr>
        <p:spPr>
          <a:xfrm>
            <a:off x="2191200" y="1026000"/>
            <a:ext cx="2672114" cy="754248"/>
          </a:xfrm>
        </p:spPr>
        <p:txBody>
          <a:bodyPr/>
          <a:lstStyle/>
          <a:p>
            <a:r>
              <a:rPr lang="es-ES_tradnl" sz="1400" dirty="0"/>
              <a:t>En el mismo archivo se definen los </a:t>
            </a:r>
            <a:r>
              <a:rPr lang="es-ES_tradnl" sz="1400" dirty="0" err="1"/>
              <a:t>assets</a:t>
            </a:r>
            <a:r>
              <a:rPr lang="es-ES_tradnl" sz="1400" dirty="0"/>
              <a:t> que se utilizarán en la aplicación.</a:t>
            </a:r>
          </a:p>
          <a:p>
            <a:r>
              <a:rPr lang="es-ES_tradnl" sz="1400" dirty="0"/>
              <a:t>Es común definir una carpeta completa, para que todo lo que se coloque en la misma esté disponible como un </a:t>
            </a:r>
            <a:r>
              <a:rPr lang="es-ES_tradnl" sz="1400" dirty="0" err="1"/>
              <a:t>asset</a:t>
            </a:r>
            <a:r>
              <a:rPr lang="es-ES_tradnl" sz="1400" dirty="0"/>
              <a:t> en el app.</a:t>
            </a:r>
          </a:p>
        </p:txBody>
      </p:sp>
      <p:pic>
        <p:nvPicPr>
          <p:cNvPr id="3" name="Picture 2">
            <a:extLst>
              <a:ext uri="{FF2B5EF4-FFF2-40B4-BE49-F238E27FC236}">
                <a16:creationId xmlns:a16="http://schemas.microsoft.com/office/drawing/2014/main" id="{D4A4F050-CDF2-ACAC-F0F8-D6C56A496381}"/>
              </a:ext>
            </a:extLst>
          </p:cNvPr>
          <p:cNvPicPr>
            <a:picLocks noChangeAspect="1"/>
          </p:cNvPicPr>
          <p:nvPr/>
        </p:nvPicPr>
        <p:blipFill rotWithShape="1">
          <a:blip r:embed="rId3"/>
          <a:srcRect t="89739" r="48215"/>
          <a:stretch/>
        </p:blipFill>
        <p:spPr>
          <a:xfrm>
            <a:off x="2320672" y="3110242"/>
            <a:ext cx="2801586" cy="110881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BD4D358-4DAD-3465-05FC-CAEE7828C14D}"/>
              </a:ext>
            </a:extLst>
          </p:cNvPr>
          <p:cNvPicPr>
            <a:picLocks noChangeAspect="1"/>
          </p:cNvPicPr>
          <p:nvPr/>
        </p:nvPicPr>
        <p:blipFill>
          <a:blip r:embed="rId4">
            <a:alphaModFix amt="0"/>
          </a:blip>
          <a:stretch>
            <a:fillRect/>
          </a:stretch>
        </p:blipFill>
        <p:spPr>
          <a:xfrm>
            <a:off x="2868233" y="2021885"/>
            <a:ext cx="1511300" cy="1193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67000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73DE2F-231F-34E6-FBEB-9934BFE9CB70}"/>
              </a:ext>
            </a:extLst>
          </p:cNvPr>
          <p:cNvSpPr>
            <a:spLocks noGrp="1"/>
          </p:cNvSpPr>
          <p:nvPr>
            <p:ph type="title"/>
          </p:nvPr>
        </p:nvSpPr>
        <p:spPr/>
        <p:txBody>
          <a:bodyPr/>
          <a:lstStyle/>
          <a:p>
            <a:r>
              <a:rPr lang="es-ES_tradnl" dirty="0" err="1"/>
              <a:t>Assets</a:t>
            </a:r>
            <a:r>
              <a:rPr lang="es-ES_tradnl" dirty="0"/>
              <a:t> &amp; </a:t>
            </a:r>
            <a:r>
              <a:rPr lang="es-ES_tradnl" dirty="0" err="1"/>
              <a:t>Depedencies</a:t>
            </a:r>
            <a:endParaRPr lang="es-ES_tradnl" dirty="0"/>
          </a:p>
        </p:txBody>
      </p:sp>
      <p:sp>
        <p:nvSpPr>
          <p:cNvPr id="2" name="Text Placeholder 1">
            <a:extLst>
              <a:ext uri="{FF2B5EF4-FFF2-40B4-BE49-F238E27FC236}">
                <a16:creationId xmlns:a16="http://schemas.microsoft.com/office/drawing/2014/main" id="{A9E85B2B-721B-62C6-D9AB-B3426DCBF755}"/>
              </a:ext>
            </a:extLst>
          </p:cNvPr>
          <p:cNvSpPr>
            <a:spLocks noGrp="1"/>
          </p:cNvSpPr>
          <p:nvPr>
            <p:ph type="body" idx="1"/>
          </p:nvPr>
        </p:nvSpPr>
        <p:spPr>
          <a:xfrm>
            <a:off x="2191200" y="1026000"/>
            <a:ext cx="2672114" cy="754248"/>
          </a:xfrm>
        </p:spPr>
        <p:txBody>
          <a:bodyPr/>
          <a:lstStyle/>
          <a:p>
            <a:r>
              <a:rPr lang="es-ES_tradnl" sz="1400" dirty="0"/>
              <a:t>En el mismo archivo se definen los </a:t>
            </a:r>
            <a:r>
              <a:rPr lang="es-ES_tradnl" sz="1400" dirty="0" err="1"/>
              <a:t>assets</a:t>
            </a:r>
            <a:r>
              <a:rPr lang="es-ES_tradnl" sz="1400" dirty="0"/>
              <a:t> que se utilizarán en la aplicación.</a:t>
            </a:r>
          </a:p>
          <a:p>
            <a:r>
              <a:rPr lang="es-ES_tradnl" sz="1400" dirty="0"/>
              <a:t>Es común definir una carpeta completa, para que todo lo que se coloque en la misma esté disponible como un </a:t>
            </a:r>
            <a:r>
              <a:rPr lang="es-ES_tradnl" sz="1400" dirty="0" err="1"/>
              <a:t>asset</a:t>
            </a:r>
            <a:r>
              <a:rPr lang="es-ES_tradnl" sz="1400" dirty="0"/>
              <a:t> en el app.</a:t>
            </a:r>
          </a:p>
        </p:txBody>
      </p:sp>
      <p:pic>
        <p:nvPicPr>
          <p:cNvPr id="3" name="Picture 2">
            <a:extLst>
              <a:ext uri="{FF2B5EF4-FFF2-40B4-BE49-F238E27FC236}">
                <a16:creationId xmlns:a16="http://schemas.microsoft.com/office/drawing/2014/main" id="{D4A4F050-CDF2-ACAC-F0F8-D6C56A496381}"/>
              </a:ext>
            </a:extLst>
          </p:cNvPr>
          <p:cNvPicPr>
            <a:picLocks noChangeAspect="1"/>
          </p:cNvPicPr>
          <p:nvPr/>
        </p:nvPicPr>
        <p:blipFill rotWithShape="1">
          <a:blip r:embed="rId3"/>
          <a:srcRect t="89739" r="48215"/>
          <a:stretch/>
        </p:blipFill>
        <p:spPr>
          <a:xfrm>
            <a:off x="2320672" y="3110242"/>
            <a:ext cx="2801586" cy="110881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B65FF1A-6A88-6E88-6B3C-0C0F2B803741}"/>
              </a:ext>
            </a:extLst>
          </p:cNvPr>
          <p:cNvPicPr>
            <a:picLocks noChangeAspect="1"/>
          </p:cNvPicPr>
          <p:nvPr/>
        </p:nvPicPr>
        <p:blipFill>
          <a:blip r:embed="rId4"/>
          <a:stretch>
            <a:fillRect/>
          </a:stretch>
        </p:blipFill>
        <p:spPr>
          <a:xfrm>
            <a:off x="5457684" y="1974850"/>
            <a:ext cx="1511300" cy="11938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B1EC6D1-4B6D-49ED-27AF-934DC6FB9665}"/>
              </a:ext>
            </a:extLst>
          </p:cNvPr>
          <p:cNvSpPr txBox="1"/>
          <p:nvPr/>
        </p:nvSpPr>
        <p:spPr>
          <a:xfrm>
            <a:off x="5335349" y="3378836"/>
            <a:ext cx="1755971" cy="738664"/>
          </a:xfrm>
          <a:prstGeom prst="rect">
            <a:avLst/>
          </a:prstGeom>
          <a:noFill/>
        </p:spPr>
        <p:txBody>
          <a:bodyPr wrap="square" rtlCol="0">
            <a:spAutoFit/>
          </a:bodyPr>
          <a:lstStyle/>
          <a:p>
            <a:r>
              <a:rPr lang="es-ES_tradnl" dirty="0">
                <a:solidFill>
                  <a:schemeClr val="dk2"/>
                </a:solidFill>
                <a:latin typeface="Roboto Light" panose="02000000000000000000" pitchFamily="2" charset="0"/>
                <a:ea typeface="Roboto Light" panose="02000000000000000000" pitchFamily="2" charset="0"/>
                <a:cs typeface="Frank Ruhl Libre Light"/>
                <a:sym typeface="Frank Ruhl Libre Light"/>
              </a:rPr>
              <a:t>La carpeta por defecto toma el nombre de </a:t>
            </a:r>
            <a:r>
              <a:rPr lang="es-ES_tradnl" dirty="0" err="1">
                <a:solidFill>
                  <a:schemeClr val="dk2"/>
                </a:solidFill>
                <a:latin typeface="Roboto Light" panose="02000000000000000000" pitchFamily="2" charset="0"/>
                <a:ea typeface="Roboto Light" panose="02000000000000000000" pitchFamily="2" charset="0"/>
                <a:cs typeface="Frank Ruhl Libre Light"/>
                <a:sym typeface="Frank Ruhl Libre Light"/>
              </a:rPr>
              <a:t>assets</a:t>
            </a:r>
            <a:r>
              <a:rPr lang="es-ES_tradnl" dirty="0">
                <a:solidFill>
                  <a:schemeClr val="dk2"/>
                </a:solidFill>
                <a:latin typeface="Roboto Light" panose="02000000000000000000" pitchFamily="2" charset="0"/>
                <a:ea typeface="Roboto Light" panose="02000000000000000000" pitchFamily="2" charset="0"/>
                <a:cs typeface="Frank Ruhl Libre Light"/>
                <a:sym typeface="Frank Ruhl Libre Light"/>
              </a:rPr>
              <a:t>.</a:t>
            </a:r>
          </a:p>
        </p:txBody>
      </p:sp>
    </p:spTree>
    <p:extLst>
      <p:ext uri="{BB962C8B-B14F-4D97-AF65-F5344CB8AC3E}">
        <p14:creationId xmlns:p14="http://schemas.microsoft.com/office/powerpoint/2010/main" val="215767696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0;p27">
            <a:extLst>
              <a:ext uri="{FF2B5EF4-FFF2-40B4-BE49-F238E27FC236}">
                <a16:creationId xmlns:a16="http://schemas.microsoft.com/office/drawing/2014/main" id="{C3DD925F-C2A6-A3D9-5902-01FFD0D1DF3C}"/>
              </a:ext>
            </a:extLst>
          </p:cNvPr>
          <p:cNvSpPr txBox="1">
            <a:spLocks/>
          </p:cNvSpPr>
          <p:nvPr/>
        </p:nvSpPr>
        <p:spPr>
          <a:xfrm>
            <a:off x="685945" y="735517"/>
            <a:ext cx="6864280" cy="1159800"/>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chemeClr val="accent1"/>
              </a:buClr>
              <a:buSzPts val="1600"/>
              <a:buFont typeface="IBM Plex Sans Condensed"/>
              <a:buNone/>
              <a:defRPr sz="1600" b="1" i="0" u="none" strike="noStrike" cap="none">
                <a:solidFill>
                  <a:schemeClr val="accent1"/>
                </a:solidFill>
                <a:latin typeface="IBM Plex Sans Condensed"/>
                <a:ea typeface="IBM Plex Sans Condensed"/>
                <a:cs typeface="IBM Plex Sans Condensed"/>
                <a:sym typeface="IBM Plex Sans Condensed"/>
              </a:defRPr>
            </a:lvl9pPr>
          </a:lstStyle>
          <a:p>
            <a:pPr algn="l"/>
            <a:r>
              <a:rPr lang="es-ES_tradnl" sz="7200" dirty="0">
                <a:solidFill>
                  <a:schemeClr val="accent4"/>
                </a:solidFill>
                <a:latin typeface="Roboto" panose="02000000000000000000" pitchFamily="2" charset="0"/>
                <a:ea typeface="Roboto" panose="02000000000000000000" pitchFamily="2" charset="0"/>
              </a:rPr>
              <a:t>Creando un Proyecto en Flutter</a:t>
            </a:r>
          </a:p>
        </p:txBody>
      </p:sp>
    </p:spTree>
    <p:extLst>
      <p:ext uri="{BB962C8B-B14F-4D97-AF65-F5344CB8AC3E}">
        <p14:creationId xmlns:p14="http://schemas.microsoft.com/office/powerpoint/2010/main" val="3392874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BCC601-84E4-989B-F723-A5DA96B6BD87}"/>
              </a:ext>
            </a:extLst>
          </p:cNvPr>
          <p:cNvSpPr>
            <a:spLocks noGrp="1"/>
          </p:cNvSpPr>
          <p:nvPr>
            <p:ph type="ctrTitle"/>
          </p:nvPr>
        </p:nvSpPr>
        <p:spPr>
          <a:xfrm>
            <a:off x="1755339" y="604499"/>
            <a:ext cx="3597600" cy="3934500"/>
          </a:xfrm>
        </p:spPr>
        <p:txBody>
          <a:bodyPr/>
          <a:lstStyle/>
          <a:p>
            <a:r>
              <a:rPr lang="es-ES_tradnl" dirty="0"/>
              <a:t>Creando un Proyecto en Flutter</a:t>
            </a:r>
          </a:p>
        </p:txBody>
      </p:sp>
      <p:pic>
        <p:nvPicPr>
          <p:cNvPr id="6" name="Picture 5">
            <a:extLst>
              <a:ext uri="{FF2B5EF4-FFF2-40B4-BE49-F238E27FC236}">
                <a16:creationId xmlns:a16="http://schemas.microsoft.com/office/drawing/2014/main" id="{A54263B3-A39A-7E22-AEB0-8A6CC006EC0F}"/>
              </a:ext>
            </a:extLst>
          </p:cNvPr>
          <p:cNvPicPr>
            <a:picLocks noChangeAspect="1"/>
          </p:cNvPicPr>
          <p:nvPr/>
        </p:nvPicPr>
        <p:blipFill>
          <a:blip r:embed="rId2"/>
          <a:stretch>
            <a:fillRect/>
          </a:stretch>
        </p:blipFill>
        <p:spPr>
          <a:xfrm>
            <a:off x="4423664" y="2398247"/>
            <a:ext cx="4615140" cy="347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3699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BCC601-84E4-989B-F723-A5DA96B6BD87}"/>
              </a:ext>
            </a:extLst>
          </p:cNvPr>
          <p:cNvSpPr>
            <a:spLocks noGrp="1"/>
          </p:cNvSpPr>
          <p:nvPr>
            <p:ph type="ctrTitle"/>
          </p:nvPr>
        </p:nvSpPr>
        <p:spPr>
          <a:xfrm>
            <a:off x="1755339" y="604499"/>
            <a:ext cx="3597600" cy="3934500"/>
          </a:xfrm>
        </p:spPr>
        <p:txBody>
          <a:bodyPr/>
          <a:lstStyle/>
          <a:p>
            <a:r>
              <a:rPr lang="es-ES_tradnl" dirty="0"/>
              <a:t>Estructura de Proyecto en Flutter</a:t>
            </a:r>
          </a:p>
        </p:txBody>
      </p:sp>
      <p:pic>
        <p:nvPicPr>
          <p:cNvPr id="2" name="Picture 1">
            <a:extLst>
              <a:ext uri="{FF2B5EF4-FFF2-40B4-BE49-F238E27FC236}">
                <a16:creationId xmlns:a16="http://schemas.microsoft.com/office/drawing/2014/main" id="{E2816798-45B9-B219-5B01-B55F3DD4AA79}"/>
              </a:ext>
            </a:extLst>
          </p:cNvPr>
          <p:cNvPicPr>
            <a:picLocks noChangeAspect="1"/>
          </p:cNvPicPr>
          <p:nvPr/>
        </p:nvPicPr>
        <p:blipFill>
          <a:blip r:embed="rId2"/>
          <a:stretch>
            <a:fillRect/>
          </a:stretch>
        </p:blipFill>
        <p:spPr>
          <a:xfrm>
            <a:off x="5629836" y="145655"/>
            <a:ext cx="2126366" cy="48521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008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2335AE-E49F-62F1-4115-352F8BCAD4A7}"/>
              </a:ext>
            </a:extLst>
          </p:cNvPr>
          <p:cNvSpPr>
            <a:spLocks noGrp="1"/>
          </p:cNvSpPr>
          <p:nvPr>
            <p:ph type="title"/>
          </p:nvPr>
        </p:nvSpPr>
        <p:spPr>
          <a:xfrm>
            <a:off x="291300" y="1026000"/>
            <a:ext cx="1341900" cy="3091500"/>
          </a:xfrm>
        </p:spPr>
        <p:txBody>
          <a:bodyPr wrap="square" anchor="t">
            <a:normAutofit/>
          </a:bodyPr>
          <a:lstStyle/>
          <a:p>
            <a:r>
              <a:rPr lang="es-ES_tradnl" dirty="0"/>
              <a:t>¿Por qué Flutter?</a:t>
            </a:r>
          </a:p>
        </p:txBody>
      </p:sp>
      <p:sp>
        <p:nvSpPr>
          <p:cNvPr id="9" name="Text Placeholder 2">
            <a:extLst>
              <a:ext uri="{FF2B5EF4-FFF2-40B4-BE49-F238E27FC236}">
                <a16:creationId xmlns:a16="http://schemas.microsoft.com/office/drawing/2014/main" id="{01B018C1-7FCB-1CBB-4C08-01ECF8FA0081}"/>
              </a:ext>
            </a:extLst>
          </p:cNvPr>
          <p:cNvSpPr>
            <a:spLocks noGrp="1"/>
          </p:cNvSpPr>
          <p:nvPr>
            <p:ph type="body" idx="1"/>
          </p:nvPr>
        </p:nvSpPr>
        <p:spPr>
          <a:xfrm>
            <a:off x="2191200" y="1026000"/>
            <a:ext cx="5345700" cy="3091500"/>
          </a:xfrm>
        </p:spPr>
        <p:txBody>
          <a:bodyPr/>
          <a:lstStyle/>
          <a:p>
            <a:r>
              <a:rPr lang="en-US" dirty="0"/>
              <a:t>Una sola base de </a:t>
            </a:r>
            <a:r>
              <a:rPr lang="en-US" dirty="0" err="1"/>
              <a:t>código</a:t>
            </a:r>
            <a:r>
              <a:rPr lang="en-US" dirty="0"/>
              <a:t>.</a:t>
            </a:r>
          </a:p>
          <a:p>
            <a:r>
              <a:rPr lang="en-US" dirty="0"/>
              <a:t>UI </a:t>
            </a:r>
            <a:r>
              <a:rPr lang="en-US" dirty="0" err="1"/>
              <a:t>Expresivo</a:t>
            </a:r>
            <a:r>
              <a:rPr lang="en-US" dirty="0"/>
              <a:t> y Flexible</a:t>
            </a:r>
          </a:p>
          <a:p>
            <a:r>
              <a:rPr lang="en-US" dirty="0" err="1"/>
              <a:t>Conexión</a:t>
            </a:r>
            <a:r>
              <a:rPr lang="en-US" dirty="0"/>
              <a:t> con </a:t>
            </a:r>
            <a:r>
              <a:rPr lang="en-US" dirty="0" err="1"/>
              <a:t>funcionalidad</a:t>
            </a:r>
            <a:r>
              <a:rPr lang="en-US" dirty="0"/>
              <a:t> </a:t>
            </a:r>
            <a:r>
              <a:rPr lang="en-US" dirty="0" err="1"/>
              <a:t>nativa</a:t>
            </a:r>
            <a:r>
              <a:rPr lang="en-US" dirty="0"/>
              <a:t>.</a:t>
            </a:r>
          </a:p>
          <a:p>
            <a:r>
              <a:rPr lang="en-US" dirty="0"/>
              <a:t>Performance</a:t>
            </a:r>
          </a:p>
          <a:p>
            <a:r>
              <a:rPr lang="en-US" dirty="0" err="1"/>
              <a:t>Adopción</a:t>
            </a:r>
            <a:r>
              <a:rPr lang="en-US" dirty="0"/>
              <a:t> </a:t>
            </a:r>
            <a:r>
              <a:rPr lang="en-US" dirty="0" err="1"/>
              <a:t>en</a:t>
            </a:r>
            <a:r>
              <a:rPr lang="en-US" dirty="0"/>
              <a:t> la </a:t>
            </a:r>
            <a:r>
              <a:rPr lang="en-US" dirty="0" err="1"/>
              <a:t>industria</a:t>
            </a:r>
            <a:endParaRPr lang="en-US" dirty="0"/>
          </a:p>
          <a:p>
            <a:r>
              <a:rPr lang="en-US" dirty="0"/>
              <a:t>Lifecycle management</a:t>
            </a:r>
          </a:p>
          <a:p>
            <a:r>
              <a:rPr lang="en-US" dirty="0" err="1"/>
              <a:t>Estructura</a:t>
            </a:r>
            <a:r>
              <a:rPr lang="en-US" dirty="0"/>
              <a:t> de </a:t>
            </a:r>
            <a:r>
              <a:rPr lang="en-US" dirty="0" err="1"/>
              <a:t>código</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3558408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D271-69CD-B277-533F-84155BAB739E}"/>
              </a:ext>
            </a:extLst>
          </p:cNvPr>
          <p:cNvSpPr>
            <a:spLocks noGrp="1"/>
          </p:cNvSpPr>
          <p:nvPr>
            <p:ph type="title"/>
          </p:nvPr>
        </p:nvSpPr>
        <p:spPr/>
        <p:txBody>
          <a:bodyPr/>
          <a:lstStyle/>
          <a:p>
            <a:r>
              <a:rPr lang="es-ES_tradnl" dirty="0" err="1"/>
              <a:t>Stateless</a:t>
            </a:r>
            <a:r>
              <a:rPr lang="es-ES_tradnl" dirty="0"/>
              <a:t> &amp; </a:t>
            </a:r>
            <a:r>
              <a:rPr lang="es-ES_tradnl" dirty="0" err="1"/>
              <a:t>Stateful</a:t>
            </a:r>
            <a:r>
              <a:rPr lang="es-ES_tradnl" dirty="0"/>
              <a:t> Widgets</a:t>
            </a:r>
          </a:p>
        </p:txBody>
      </p:sp>
      <p:sp>
        <p:nvSpPr>
          <p:cNvPr id="3" name="Text Placeholder 2">
            <a:extLst>
              <a:ext uri="{FF2B5EF4-FFF2-40B4-BE49-F238E27FC236}">
                <a16:creationId xmlns:a16="http://schemas.microsoft.com/office/drawing/2014/main" id="{58F479C1-4C6F-7AB1-953E-6401175E4B9C}"/>
              </a:ext>
            </a:extLst>
          </p:cNvPr>
          <p:cNvSpPr>
            <a:spLocks noGrp="1"/>
          </p:cNvSpPr>
          <p:nvPr>
            <p:ph type="body" idx="1"/>
          </p:nvPr>
        </p:nvSpPr>
        <p:spPr/>
        <p:txBody>
          <a:bodyPr/>
          <a:lstStyle/>
          <a:p>
            <a:r>
              <a:rPr lang="es-ES_tradnl" dirty="0" err="1"/>
              <a:t>Stateless</a:t>
            </a:r>
            <a:r>
              <a:rPr lang="es-ES_tradnl" dirty="0"/>
              <a:t> Widgets</a:t>
            </a:r>
          </a:p>
          <a:p>
            <a:pPr lvl="1"/>
            <a:r>
              <a:rPr lang="es-ES_tradnl" dirty="0"/>
              <a:t>Son aquellos que no cambian su UI, ni su estado, son inmutables y estáticos</a:t>
            </a:r>
          </a:p>
          <a:p>
            <a:r>
              <a:rPr lang="es-ES_tradnl" dirty="0" err="1"/>
              <a:t>Stateful</a:t>
            </a:r>
            <a:r>
              <a:rPr lang="es-ES_tradnl" dirty="0"/>
              <a:t> Widgets</a:t>
            </a:r>
          </a:p>
          <a:p>
            <a:pPr lvl="1"/>
            <a:r>
              <a:rPr lang="es-ES_tradnl" dirty="0"/>
              <a:t>Estos pueden cambiar sus propiedades en </a:t>
            </a:r>
            <a:r>
              <a:rPr lang="es-ES_tradnl" dirty="0" err="1"/>
              <a:t>runtime</a:t>
            </a:r>
            <a:r>
              <a:rPr lang="es-ES_tradnl" dirty="0"/>
              <a:t>, son mutables y por ende el UI puede cambiar según el valor de sus propiedades.</a:t>
            </a:r>
          </a:p>
        </p:txBody>
      </p:sp>
    </p:spTree>
    <p:extLst>
      <p:ext uri="{BB962C8B-B14F-4D97-AF65-F5344CB8AC3E}">
        <p14:creationId xmlns:p14="http://schemas.microsoft.com/office/powerpoint/2010/main" val="767484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CEA24-AF1D-5A43-B3C6-3E71521D025F}"/>
              </a:ext>
            </a:extLst>
          </p:cNvPr>
          <p:cNvSpPr>
            <a:spLocks noGrp="1"/>
          </p:cNvSpPr>
          <p:nvPr>
            <p:ph type="ctrTitle"/>
          </p:nvPr>
        </p:nvSpPr>
        <p:spPr/>
        <p:txBody>
          <a:bodyPr/>
          <a:lstStyle/>
          <a:p>
            <a:r>
              <a:rPr lang="es-ES_tradnl" dirty="0" err="1"/>
              <a:t>Stateful</a:t>
            </a:r>
            <a:r>
              <a:rPr lang="es-ES_tradnl" dirty="0"/>
              <a:t> Widgets</a:t>
            </a:r>
          </a:p>
        </p:txBody>
      </p:sp>
    </p:spTree>
    <p:extLst>
      <p:ext uri="{BB962C8B-B14F-4D97-AF65-F5344CB8AC3E}">
        <p14:creationId xmlns:p14="http://schemas.microsoft.com/office/powerpoint/2010/main" val="189333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CEA24-AF1D-5A43-B3C6-3E71521D025F}"/>
              </a:ext>
            </a:extLst>
          </p:cNvPr>
          <p:cNvSpPr>
            <a:spLocks noGrp="1"/>
          </p:cNvSpPr>
          <p:nvPr>
            <p:ph type="ctrTitle"/>
          </p:nvPr>
        </p:nvSpPr>
        <p:spPr/>
        <p:txBody>
          <a:bodyPr/>
          <a:lstStyle/>
          <a:p>
            <a:r>
              <a:rPr lang="es-ES_tradnl" dirty="0" err="1"/>
              <a:t>Common</a:t>
            </a:r>
            <a:r>
              <a:rPr lang="es-ES_tradnl" dirty="0"/>
              <a:t> Widgets</a:t>
            </a:r>
          </a:p>
        </p:txBody>
      </p:sp>
    </p:spTree>
    <p:extLst>
      <p:ext uri="{BB962C8B-B14F-4D97-AF65-F5344CB8AC3E}">
        <p14:creationId xmlns:p14="http://schemas.microsoft.com/office/powerpoint/2010/main" val="1737120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CEA24-AF1D-5A43-B3C6-3E71521D025F}"/>
              </a:ext>
            </a:extLst>
          </p:cNvPr>
          <p:cNvSpPr>
            <a:spLocks noGrp="1"/>
          </p:cNvSpPr>
          <p:nvPr>
            <p:ph type="ctrTitle"/>
          </p:nvPr>
        </p:nvSpPr>
        <p:spPr/>
        <p:txBody>
          <a:bodyPr/>
          <a:lstStyle/>
          <a:p>
            <a:r>
              <a:rPr lang="es-ES_tradnl" dirty="0"/>
              <a:t>User Input</a:t>
            </a:r>
          </a:p>
        </p:txBody>
      </p:sp>
      <p:pic>
        <p:nvPicPr>
          <p:cNvPr id="3" name="Picture 2" descr="Qr code&#10;&#10;Description automatically generated">
            <a:extLst>
              <a:ext uri="{FF2B5EF4-FFF2-40B4-BE49-F238E27FC236}">
                <a16:creationId xmlns:a16="http://schemas.microsoft.com/office/drawing/2014/main" id="{073A4EB2-350A-3DC6-027A-4A00766A62E3}"/>
              </a:ext>
            </a:extLst>
          </p:cNvPr>
          <p:cNvPicPr>
            <a:picLocks noChangeAspect="1"/>
          </p:cNvPicPr>
          <p:nvPr/>
        </p:nvPicPr>
        <p:blipFill>
          <a:blip r:embed="rId3"/>
          <a:stretch>
            <a:fillRect/>
          </a:stretch>
        </p:blipFill>
        <p:spPr>
          <a:xfrm>
            <a:off x="-1979514" y="1581993"/>
            <a:ext cx="1979514" cy="1979514"/>
          </a:xfrm>
          <a:prstGeom prst="rect">
            <a:avLst/>
          </a:prstGeom>
        </p:spPr>
      </p:pic>
    </p:spTree>
    <p:extLst>
      <p:ext uri="{BB962C8B-B14F-4D97-AF65-F5344CB8AC3E}">
        <p14:creationId xmlns:p14="http://schemas.microsoft.com/office/powerpoint/2010/main" val="2390851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425486-55BF-93E1-AE67-856207D13C37}"/>
              </a:ext>
            </a:extLst>
          </p:cNvPr>
          <p:cNvSpPr>
            <a:spLocks noGrp="1"/>
          </p:cNvSpPr>
          <p:nvPr>
            <p:ph type="ctrTitle"/>
          </p:nvPr>
        </p:nvSpPr>
        <p:spPr>
          <a:xfrm>
            <a:off x="2176124" y="604500"/>
            <a:ext cx="3597600" cy="3934500"/>
          </a:xfrm>
        </p:spPr>
        <p:txBody>
          <a:bodyPr/>
          <a:lstStyle/>
          <a:p>
            <a:r>
              <a:rPr lang="es-ES_tradnl" dirty="0"/>
              <a:t>Todo </a:t>
            </a:r>
            <a:r>
              <a:rPr lang="es-ES_tradnl" dirty="0" err="1"/>
              <a:t>List</a:t>
            </a:r>
            <a:r>
              <a:rPr lang="es-ES_tradnl" dirty="0"/>
              <a:t> App</a:t>
            </a:r>
          </a:p>
        </p:txBody>
      </p:sp>
      <p:pic>
        <p:nvPicPr>
          <p:cNvPr id="8" name="Picture 7" descr="Qr code&#10;&#10;Description automatically generated">
            <a:extLst>
              <a:ext uri="{FF2B5EF4-FFF2-40B4-BE49-F238E27FC236}">
                <a16:creationId xmlns:a16="http://schemas.microsoft.com/office/drawing/2014/main" id="{3F999B54-856A-5BAB-CE97-F0E6AE06EE99}"/>
              </a:ext>
            </a:extLst>
          </p:cNvPr>
          <p:cNvPicPr>
            <a:picLocks noChangeAspect="1"/>
          </p:cNvPicPr>
          <p:nvPr/>
        </p:nvPicPr>
        <p:blipFill>
          <a:blip r:embed="rId3"/>
          <a:stretch>
            <a:fillRect/>
          </a:stretch>
        </p:blipFill>
        <p:spPr>
          <a:xfrm>
            <a:off x="18586" y="1581993"/>
            <a:ext cx="1979514" cy="1979514"/>
          </a:xfrm>
          <a:prstGeom prst="rect">
            <a:avLst/>
          </a:prstGeom>
        </p:spPr>
      </p:pic>
      <p:pic>
        <p:nvPicPr>
          <p:cNvPr id="9" name="Picture 8">
            <a:extLst>
              <a:ext uri="{FF2B5EF4-FFF2-40B4-BE49-F238E27FC236}">
                <a16:creationId xmlns:a16="http://schemas.microsoft.com/office/drawing/2014/main" id="{724B999B-CA83-0A00-448C-68157346C1EE}"/>
              </a:ext>
            </a:extLst>
          </p:cNvPr>
          <p:cNvPicPr>
            <a:picLocks noChangeAspect="1"/>
          </p:cNvPicPr>
          <p:nvPr/>
        </p:nvPicPr>
        <p:blipFill>
          <a:blip r:embed="rId4"/>
          <a:stretch>
            <a:fillRect/>
          </a:stretch>
        </p:blipFill>
        <p:spPr>
          <a:xfrm>
            <a:off x="5838460" y="0"/>
            <a:ext cx="2439519" cy="5143500"/>
          </a:xfrm>
          <a:prstGeom prst="rect">
            <a:avLst/>
          </a:prstGeom>
        </p:spPr>
      </p:pic>
      <p:sp>
        <p:nvSpPr>
          <p:cNvPr id="10" name="Rectangle 9">
            <a:extLst>
              <a:ext uri="{FF2B5EF4-FFF2-40B4-BE49-F238E27FC236}">
                <a16:creationId xmlns:a16="http://schemas.microsoft.com/office/drawing/2014/main" id="{39F01E5F-437C-B590-7FC5-305DFB631B21}"/>
              </a:ext>
            </a:extLst>
          </p:cNvPr>
          <p:cNvSpPr/>
          <p:nvPr/>
        </p:nvSpPr>
        <p:spPr>
          <a:xfrm>
            <a:off x="0" y="4539000"/>
            <a:ext cx="4572000" cy="246221"/>
          </a:xfrm>
          <a:prstGeom prst="rect">
            <a:avLst/>
          </a:prstGeom>
        </p:spPr>
        <p:txBody>
          <a:bodyPr>
            <a:spAutoFit/>
          </a:bodyPr>
          <a:lstStyle/>
          <a:p>
            <a:r>
              <a:rPr lang="es-ES_tradnl" sz="1000" dirty="0">
                <a:solidFill>
                  <a:schemeClr val="bg1"/>
                </a:solidFill>
                <a:hlinkClick r:id="rId5">
                  <a:extLst>
                    <a:ext uri="{A12FA001-AC4F-418D-AE19-62706E023703}">
                      <ahyp:hlinkClr xmlns:ahyp="http://schemas.microsoft.com/office/drawing/2018/hyperlinkcolor" val="tx"/>
                    </a:ext>
                  </a:extLst>
                </a:hlinkClick>
              </a:rPr>
              <a:t>https://github.com/juandozuna/flutter-course/tree/project_1_todo_list_startup</a:t>
            </a:r>
            <a:endParaRPr lang="es-ES_tradnl" sz="1000" dirty="0">
              <a:solidFill>
                <a:schemeClr val="bg1"/>
              </a:solidFill>
            </a:endParaRPr>
          </a:p>
        </p:txBody>
      </p:sp>
    </p:spTree>
    <p:extLst>
      <p:ext uri="{BB962C8B-B14F-4D97-AF65-F5344CB8AC3E}">
        <p14:creationId xmlns:p14="http://schemas.microsoft.com/office/powerpoint/2010/main" val="705694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ctavia template">
  <a:themeElements>
    <a:clrScheme name="Custom 347">
      <a:dk1>
        <a:srgbClr val="000000"/>
      </a:dk1>
      <a:lt1>
        <a:srgbClr val="FFFFFF"/>
      </a:lt1>
      <a:dk2>
        <a:srgbClr val="6B6E81"/>
      </a:dk2>
      <a:lt2>
        <a:srgbClr val="D9DCE6"/>
      </a:lt2>
      <a:accent1>
        <a:srgbClr val="1D3E7C"/>
      </a:accent1>
      <a:accent2>
        <a:srgbClr val="5A7EC2"/>
      </a:accent2>
      <a:accent3>
        <a:srgbClr val="A3D4F3"/>
      </a:accent3>
      <a:accent4>
        <a:srgbClr val="FDF6DA"/>
      </a:accent4>
      <a:accent5>
        <a:srgbClr val="FAE388"/>
      </a:accent5>
      <a:accent6>
        <a:srgbClr val="F8C03E"/>
      </a:accent6>
      <a:hlink>
        <a:srgbClr val="000000"/>
      </a:hlink>
      <a:folHlink>
        <a:srgbClr val="6611CC"/>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4629</TotalTime>
  <Words>5859</Words>
  <Application>Microsoft Macintosh PowerPoint</Application>
  <PresentationFormat>On-screen Show (16:9)</PresentationFormat>
  <Paragraphs>494</Paragraphs>
  <Slides>94</Slides>
  <Notes>86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Roboto</vt:lpstr>
      <vt:lpstr>Roboto Mono Light</vt:lpstr>
      <vt:lpstr>Roboto Light</vt:lpstr>
      <vt:lpstr>Gill Sans MT</vt:lpstr>
      <vt:lpstr>Roboto Mono</vt:lpstr>
      <vt:lpstr>Arial</vt:lpstr>
      <vt:lpstr>IBM Plex Sans Condensed</vt:lpstr>
      <vt:lpstr>Consolas</vt:lpstr>
      <vt:lpstr>Frank Ruhl Libre Light</vt:lpstr>
      <vt:lpstr>Octavia template</vt:lpstr>
      <vt:lpstr>Getting Started With Flutter.</vt:lpstr>
      <vt:lpstr>HOLA!</vt:lpstr>
      <vt:lpstr>Contenido</vt:lpstr>
      <vt:lpstr>¿Qué es Flutter?</vt:lpstr>
      <vt:lpstr>PowerPoint Presentation</vt:lpstr>
      <vt:lpstr>PowerPoint Presentation</vt:lpstr>
      <vt:lpstr>PowerPoint Presentation</vt:lpstr>
      <vt:lpstr>¿Por qué Flutter?</vt:lpstr>
      <vt:lpstr>¿Por qué Flutter?</vt:lpstr>
      <vt:lpstr>Anatomía de Flutter</vt:lpstr>
      <vt:lpstr>Anatomía de Flutter</vt:lpstr>
      <vt:lpstr>The Layer Model</vt:lpstr>
      <vt:lpstr>The Layer Model</vt:lpstr>
      <vt:lpstr>The Layer Model</vt:lpstr>
      <vt:lpstr>The Layer Model</vt:lpstr>
      <vt:lpstr>The Layer Model</vt:lpstr>
      <vt:lpstr>The Layer Model</vt:lpstr>
      <vt:lpstr>Reactive User Interfaces</vt:lpstr>
      <vt:lpstr>Reactive User Interfaces</vt:lpstr>
      <vt:lpstr>Reactive User Interfaces</vt:lpstr>
      <vt:lpstr>Reactive User Interfaces</vt:lpstr>
      <vt:lpstr>Reactive User Interfaces</vt:lpstr>
      <vt:lpstr>Reactive User Interfaces</vt:lpstr>
      <vt:lpstr>Widgets</vt:lpstr>
      <vt:lpstr>Widgets</vt:lpstr>
      <vt:lpstr>Widgets</vt:lpstr>
      <vt:lpstr>Widgets</vt:lpstr>
      <vt:lpstr>Widgets</vt:lpstr>
      <vt:lpstr>Composición con Widgets </vt:lpstr>
      <vt:lpstr>The Rendering Process</vt:lpstr>
      <vt:lpstr>The Rendering Process</vt:lpstr>
      <vt:lpstr>The Rendering Process</vt:lpstr>
      <vt:lpstr>The Rendering Process</vt:lpstr>
      <vt:lpstr>The Rendering Process</vt:lpstr>
      <vt:lpstr>The Rendering Process</vt:lpstr>
      <vt:lpstr>The Rendering Process</vt:lpstr>
      <vt:lpstr>The Rendering Process</vt:lpstr>
      <vt:lpstr>Layout and rendering</vt:lpstr>
      <vt:lpstr>Platform Embedders</vt:lpstr>
      <vt:lpstr>Platform Embedders</vt:lpstr>
      <vt:lpstr>Platform Embedders</vt:lpstr>
      <vt:lpstr>Dart </vt:lpstr>
      <vt:lpstr>¿Qué es Dart? </vt:lpstr>
      <vt:lpstr>¿Qué es Dart?</vt:lpstr>
      <vt:lpstr>Tipos de Datos en Dart</vt:lpstr>
      <vt:lpstr>Variables en Dart</vt:lpstr>
      <vt:lpstr>Final y Const</vt:lpstr>
      <vt:lpstr>Funciones</vt:lpstr>
      <vt:lpstr>Funciones</vt:lpstr>
      <vt:lpstr>Funciones</vt:lpstr>
      <vt:lpstr>Parámetros de Funciones</vt:lpstr>
      <vt:lpstr>Named Parameters</vt:lpstr>
      <vt:lpstr>Named Parameters</vt:lpstr>
      <vt:lpstr>Optional Positional Parameters</vt:lpstr>
      <vt:lpstr>Anonymous Functions</vt:lpstr>
      <vt:lpstr>Operadores</vt:lpstr>
      <vt:lpstr>Control Flow Statements</vt:lpstr>
      <vt:lpstr>Control Flow Statements</vt:lpstr>
      <vt:lpstr>Control Flow Statements</vt:lpstr>
      <vt:lpstr>Control Flow Statements</vt:lpstr>
      <vt:lpstr>Control Flow Statements</vt:lpstr>
      <vt:lpstr>Control Flow Statements</vt:lpstr>
      <vt:lpstr>Control Flow Statements</vt:lpstr>
      <vt:lpstr>Exceptions</vt:lpstr>
      <vt:lpstr>Exceptions</vt:lpstr>
      <vt:lpstr>Dart Orientado a Objetos </vt:lpstr>
      <vt:lpstr>Clases</vt:lpstr>
      <vt:lpstr>Clases</vt:lpstr>
      <vt:lpstr>Accesibilidad de Clases</vt:lpstr>
      <vt:lpstr>Accesibilidad de Clases</vt:lpstr>
      <vt:lpstr>Clases Abstractas</vt:lpstr>
      <vt:lpstr>Clases Abstractas</vt:lpstr>
      <vt:lpstr>Enums</vt:lpstr>
      <vt:lpstr>Enums</vt:lpstr>
      <vt:lpstr>Static modifiers</vt:lpstr>
      <vt:lpstr>Static modifiers</vt:lpstr>
      <vt:lpstr>Async / Await</vt:lpstr>
      <vt:lpstr>Async / Await</vt:lpstr>
      <vt:lpstr>Flutter and Dart Packages</vt:lpstr>
      <vt:lpstr>Flutter and Dart Packages</vt:lpstr>
      <vt:lpstr>Flutter and Dart Packages</vt:lpstr>
      <vt:lpstr>Flutter Packages</vt:lpstr>
      <vt:lpstr>Assets &amp; Depedencies</vt:lpstr>
      <vt:lpstr>Assets &amp; Depedencies</vt:lpstr>
      <vt:lpstr>Assets &amp; Depedencies</vt:lpstr>
      <vt:lpstr>Assets &amp; Depedencies</vt:lpstr>
      <vt:lpstr>PowerPoint Presentation</vt:lpstr>
      <vt:lpstr>Creando un Proyecto en Flutter</vt:lpstr>
      <vt:lpstr>Estructura de Proyecto en Flutter</vt:lpstr>
      <vt:lpstr>Stateless &amp; Stateful Widgets</vt:lpstr>
      <vt:lpstr>Stateful Widgets</vt:lpstr>
      <vt:lpstr>Common Widgets</vt:lpstr>
      <vt:lpstr>User Input</vt:lpstr>
      <vt:lpstr>Todo List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[Est - IDS] Ozuna Espinal, Juan Daniel</cp:lastModifiedBy>
  <cp:revision>1</cp:revision>
  <dcterms:modified xsi:type="dcterms:W3CDTF">2022-06-20T17:02:45Z</dcterms:modified>
</cp:coreProperties>
</file>